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9" r:id="rId6"/>
    <p:sldId id="401" r:id="rId7"/>
    <p:sldId id="384" r:id="rId8"/>
    <p:sldId id="317" r:id="rId9"/>
    <p:sldId id="395" r:id="rId10"/>
    <p:sldId id="277" r:id="rId11"/>
    <p:sldId id="278" r:id="rId12"/>
    <p:sldId id="279" r:id="rId13"/>
    <p:sldId id="392" r:id="rId14"/>
    <p:sldId id="393" r:id="rId15"/>
    <p:sldId id="394" r:id="rId16"/>
    <p:sldId id="396" r:id="rId17"/>
    <p:sldId id="397" r:id="rId18"/>
    <p:sldId id="281" r:id="rId19"/>
    <p:sldId id="398" r:id="rId20"/>
    <p:sldId id="321" r:id="rId21"/>
    <p:sldId id="391" r:id="rId22"/>
    <p:sldId id="3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18FA2-D409-4489-BF32-F3ADFD4AA676}" v="24" dt="2024-02-29T20:53:13.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p:cViewPr varScale="1">
        <p:scale>
          <a:sx n="103" d="100"/>
          <a:sy n="103" d="100"/>
        </p:scale>
        <p:origin x="912" y="11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ce D. Lingerfelt" userId="99f3b338-f693-4573-8e82-805d28a11046" providerId="ADAL" clId="{63918FA2-D409-4489-BF32-F3ADFD4AA676}"/>
    <pc:docChg chg="undo redo custSel addSld delSld modSld modMainMaster modShowInfo">
      <pc:chgData name="Lance D. Lingerfelt" userId="99f3b338-f693-4573-8e82-805d28a11046" providerId="ADAL" clId="{63918FA2-D409-4489-BF32-F3ADFD4AA676}" dt="2024-02-29T20:50:14.195" v="92" actId="2696"/>
      <pc:docMkLst>
        <pc:docMk/>
      </pc:docMkLst>
      <pc:sldChg chg="add del modTransition">
        <pc:chgData name="Lance D. Lingerfelt" userId="99f3b338-f693-4573-8e82-805d28a11046" providerId="ADAL" clId="{63918FA2-D409-4489-BF32-F3ADFD4AA676}" dt="2024-02-29T20:44:22.569" v="55" actId="47"/>
        <pc:sldMkLst>
          <pc:docMk/>
          <pc:sldMk cId="752814286" sldId="257"/>
        </pc:sldMkLst>
      </pc:sldChg>
      <pc:sldChg chg="add del modTransition modAnim">
        <pc:chgData name="Lance D. Lingerfelt" userId="99f3b338-f693-4573-8e82-805d28a11046" providerId="ADAL" clId="{63918FA2-D409-4489-BF32-F3ADFD4AA676}" dt="2024-02-29T20:44:22.569" v="55" actId="47"/>
        <pc:sldMkLst>
          <pc:docMk/>
          <pc:sldMk cId="3740286033" sldId="277"/>
        </pc:sldMkLst>
      </pc:sldChg>
      <pc:sldChg chg="add del modTransition modAnim">
        <pc:chgData name="Lance D. Lingerfelt" userId="99f3b338-f693-4573-8e82-805d28a11046" providerId="ADAL" clId="{63918FA2-D409-4489-BF32-F3ADFD4AA676}" dt="2024-02-29T20:44:22.569" v="55" actId="47"/>
        <pc:sldMkLst>
          <pc:docMk/>
          <pc:sldMk cId="2496947791" sldId="278"/>
        </pc:sldMkLst>
      </pc:sldChg>
      <pc:sldChg chg="add del modTransition modAnim">
        <pc:chgData name="Lance D. Lingerfelt" userId="99f3b338-f693-4573-8e82-805d28a11046" providerId="ADAL" clId="{63918FA2-D409-4489-BF32-F3ADFD4AA676}" dt="2024-02-29T20:44:22.569" v="55" actId="47"/>
        <pc:sldMkLst>
          <pc:docMk/>
          <pc:sldMk cId="395518310" sldId="279"/>
        </pc:sldMkLst>
      </pc:sldChg>
      <pc:sldChg chg="add del modTransition">
        <pc:chgData name="Lance D. Lingerfelt" userId="99f3b338-f693-4573-8e82-805d28a11046" providerId="ADAL" clId="{63918FA2-D409-4489-BF32-F3ADFD4AA676}" dt="2024-02-29T20:44:22.569" v="55" actId="47"/>
        <pc:sldMkLst>
          <pc:docMk/>
          <pc:sldMk cId="1420547054" sldId="281"/>
        </pc:sldMkLst>
      </pc:sldChg>
      <pc:sldChg chg="addSp modSp add del mod modTransition addAnim delAnim modAnim">
        <pc:chgData name="Lance D. Lingerfelt" userId="99f3b338-f693-4573-8e82-805d28a11046" providerId="ADAL" clId="{63918FA2-D409-4489-BF32-F3ADFD4AA676}" dt="2024-02-29T20:47:53.309" v="78" actId="167"/>
        <pc:sldMkLst>
          <pc:docMk/>
          <pc:sldMk cId="560021826" sldId="317"/>
        </pc:sldMkLst>
        <pc:spChg chg="mod">
          <ac:chgData name="Lance D. Lingerfelt" userId="99f3b338-f693-4573-8e82-805d28a11046" providerId="ADAL" clId="{63918FA2-D409-4489-BF32-F3ADFD4AA676}" dt="2024-02-29T20:33:24.447" v="27" actId="34807"/>
          <ac:spMkLst>
            <pc:docMk/>
            <pc:sldMk cId="560021826" sldId="317"/>
            <ac:spMk id="34" creationId="{82184FF4-7029-4ED7-813A-192E60608764}"/>
          </ac:spMkLst>
        </pc:spChg>
        <pc:picChg chg="add mod">
          <ac:chgData name="Lance D. Lingerfelt" userId="99f3b338-f693-4573-8e82-805d28a11046" providerId="ADAL" clId="{63918FA2-D409-4489-BF32-F3ADFD4AA676}" dt="2024-02-29T20:34:56.481" v="31" actId="1076"/>
          <ac:picMkLst>
            <pc:docMk/>
            <pc:sldMk cId="560021826" sldId="317"/>
            <ac:picMk id="2" creationId="{FDFC9110-B997-5F04-99B2-861E9CB9889C}"/>
          </ac:picMkLst>
        </pc:picChg>
        <pc:picChg chg="ord">
          <ac:chgData name="Lance D. Lingerfelt" userId="99f3b338-f693-4573-8e82-805d28a11046" providerId="ADAL" clId="{63918FA2-D409-4489-BF32-F3ADFD4AA676}" dt="2024-02-29T20:47:53.309" v="78" actId="167"/>
          <ac:picMkLst>
            <pc:docMk/>
            <pc:sldMk cId="560021826" sldId="317"/>
            <ac:picMk id="5" creationId="{BCC9EA90-2CC3-76BD-CFC3-65921B9E49C0}"/>
          </ac:picMkLst>
        </pc:picChg>
        <pc:picChg chg="ord">
          <ac:chgData name="Lance D. Lingerfelt" userId="99f3b338-f693-4573-8e82-805d28a11046" providerId="ADAL" clId="{63918FA2-D409-4489-BF32-F3ADFD4AA676}" dt="2024-02-29T20:47:43.542" v="77" actId="167"/>
          <ac:picMkLst>
            <pc:docMk/>
            <pc:sldMk cId="560021826" sldId="317"/>
            <ac:picMk id="17" creationId="{462F7089-E6FF-52A9-FF2D-D0B54001F690}"/>
          </ac:picMkLst>
        </pc:picChg>
      </pc:sldChg>
      <pc:sldChg chg="add del modTransition modAnim">
        <pc:chgData name="Lance D. Lingerfelt" userId="99f3b338-f693-4573-8e82-805d28a11046" providerId="ADAL" clId="{63918FA2-D409-4489-BF32-F3ADFD4AA676}" dt="2024-02-29T20:44:22.569" v="55" actId="47"/>
        <pc:sldMkLst>
          <pc:docMk/>
          <pc:sldMk cId="3521561301" sldId="321"/>
        </pc:sldMkLst>
      </pc:sldChg>
      <pc:sldChg chg="add del modTransition">
        <pc:chgData name="Lance D. Lingerfelt" userId="99f3b338-f693-4573-8e82-805d28a11046" providerId="ADAL" clId="{63918FA2-D409-4489-BF32-F3ADFD4AA676}" dt="2024-02-29T20:44:22.569" v="55" actId="47"/>
        <pc:sldMkLst>
          <pc:docMk/>
          <pc:sldMk cId="2158886557" sldId="384"/>
        </pc:sldMkLst>
      </pc:sldChg>
      <pc:sldChg chg="add del modTransition">
        <pc:chgData name="Lance D. Lingerfelt" userId="99f3b338-f693-4573-8e82-805d28a11046" providerId="ADAL" clId="{63918FA2-D409-4489-BF32-F3ADFD4AA676}" dt="2024-02-29T20:44:22.569" v="55" actId="47"/>
        <pc:sldMkLst>
          <pc:docMk/>
          <pc:sldMk cId="2313234867" sldId="389"/>
        </pc:sldMkLst>
      </pc:sldChg>
      <pc:sldChg chg="add del modTransition">
        <pc:chgData name="Lance D. Lingerfelt" userId="99f3b338-f693-4573-8e82-805d28a11046" providerId="ADAL" clId="{63918FA2-D409-4489-BF32-F3ADFD4AA676}" dt="2024-02-29T20:44:22.569" v="55" actId="47"/>
        <pc:sldMkLst>
          <pc:docMk/>
          <pc:sldMk cId="3247798845" sldId="391"/>
        </pc:sldMkLst>
      </pc:sldChg>
      <pc:sldChg chg="add del modTransition modAnim">
        <pc:chgData name="Lance D. Lingerfelt" userId="99f3b338-f693-4573-8e82-805d28a11046" providerId="ADAL" clId="{63918FA2-D409-4489-BF32-F3ADFD4AA676}" dt="2024-02-29T20:44:22.569" v="55" actId="47"/>
        <pc:sldMkLst>
          <pc:docMk/>
          <pc:sldMk cId="3125858772" sldId="392"/>
        </pc:sldMkLst>
      </pc:sldChg>
      <pc:sldChg chg="add del modTransition modAnim">
        <pc:chgData name="Lance D. Lingerfelt" userId="99f3b338-f693-4573-8e82-805d28a11046" providerId="ADAL" clId="{63918FA2-D409-4489-BF32-F3ADFD4AA676}" dt="2024-02-29T20:44:22.569" v="55" actId="47"/>
        <pc:sldMkLst>
          <pc:docMk/>
          <pc:sldMk cId="3737546343" sldId="393"/>
        </pc:sldMkLst>
      </pc:sldChg>
      <pc:sldChg chg="modSp add del mod modTransition modAnim">
        <pc:chgData name="Lance D. Lingerfelt" userId="99f3b338-f693-4573-8e82-805d28a11046" providerId="ADAL" clId="{63918FA2-D409-4489-BF32-F3ADFD4AA676}" dt="2024-02-29T20:48:58.114" v="91" actId="20577"/>
        <pc:sldMkLst>
          <pc:docMk/>
          <pc:sldMk cId="722755301" sldId="394"/>
        </pc:sldMkLst>
        <pc:spChg chg="mod">
          <ac:chgData name="Lance D. Lingerfelt" userId="99f3b338-f693-4573-8e82-805d28a11046" providerId="ADAL" clId="{63918FA2-D409-4489-BF32-F3ADFD4AA676}" dt="2024-02-29T20:48:58.114" v="91" actId="20577"/>
          <ac:spMkLst>
            <pc:docMk/>
            <pc:sldMk cId="722755301" sldId="394"/>
            <ac:spMk id="4" creationId="{F1E88A7B-7360-7211-A6A2-54B172CADFAD}"/>
          </ac:spMkLst>
        </pc:spChg>
      </pc:sldChg>
      <pc:sldChg chg="add del modTransition modAnim">
        <pc:chgData name="Lance D. Lingerfelt" userId="99f3b338-f693-4573-8e82-805d28a11046" providerId="ADAL" clId="{63918FA2-D409-4489-BF32-F3ADFD4AA676}" dt="2024-02-29T20:44:22.569" v="55" actId="47"/>
        <pc:sldMkLst>
          <pc:docMk/>
          <pc:sldMk cId="479969909" sldId="395"/>
        </pc:sldMkLst>
      </pc:sldChg>
      <pc:sldChg chg="modSp add del mod modTransition">
        <pc:chgData name="Lance D. Lingerfelt" userId="99f3b338-f693-4573-8e82-805d28a11046" providerId="ADAL" clId="{63918FA2-D409-4489-BF32-F3ADFD4AA676}" dt="2024-02-29T20:48:52.195" v="89" actId="14100"/>
        <pc:sldMkLst>
          <pc:docMk/>
          <pc:sldMk cId="3827662423" sldId="396"/>
        </pc:sldMkLst>
        <pc:picChg chg="mod">
          <ac:chgData name="Lance D. Lingerfelt" userId="99f3b338-f693-4573-8e82-805d28a11046" providerId="ADAL" clId="{63918FA2-D409-4489-BF32-F3ADFD4AA676}" dt="2024-02-29T20:48:52.195" v="89" actId="14100"/>
          <ac:picMkLst>
            <pc:docMk/>
            <pc:sldMk cId="3827662423" sldId="396"/>
            <ac:picMk id="18" creationId="{E2536017-F539-430C-A901-70AB81CA612A}"/>
          </ac:picMkLst>
        </pc:picChg>
      </pc:sldChg>
      <pc:sldChg chg="add del modTransition modAnim">
        <pc:chgData name="Lance D. Lingerfelt" userId="99f3b338-f693-4573-8e82-805d28a11046" providerId="ADAL" clId="{63918FA2-D409-4489-BF32-F3ADFD4AA676}" dt="2024-02-29T20:44:22.569" v="55" actId="47"/>
        <pc:sldMkLst>
          <pc:docMk/>
          <pc:sldMk cId="2643719528" sldId="397"/>
        </pc:sldMkLst>
      </pc:sldChg>
      <pc:sldChg chg="add del modTransition modAnim">
        <pc:chgData name="Lance D. Lingerfelt" userId="99f3b338-f693-4573-8e82-805d28a11046" providerId="ADAL" clId="{63918FA2-D409-4489-BF32-F3ADFD4AA676}" dt="2024-02-29T20:44:22.569" v="55" actId="47"/>
        <pc:sldMkLst>
          <pc:docMk/>
          <pc:sldMk cId="1910012581" sldId="398"/>
        </pc:sldMkLst>
      </pc:sldChg>
      <pc:sldChg chg="add del modTransition">
        <pc:chgData name="Lance D. Lingerfelt" userId="99f3b338-f693-4573-8e82-805d28a11046" providerId="ADAL" clId="{63918FA2-D409-4489-BF32-F3ADFD4AA676}" dt="2024-02-29T20:44:22.569" v="55" actId="47"/>
        <pc:sldMkLst>
          <pc:docMk/>
          <pc:sldMk cId="2257644016" sldId="399"/>
        </pc:sldMkLst>
      </pc:sldChg>
      <pc:sldChg chg="add del modTransition modAnim">
        <pc:chgData name="Lance D. Lingerfelt" userId="99f3b338-f693-4573-8e82-805d28a11046" providerId="ADAL" clId="{63918FA2-D409-4489-BF32-F3ADFD4AA676}" dt="2024-02-29T20:50:14.195" v="92" actId="2696"/>
        <pc:sldMkLst>
          <pc:docMk/>
          <pc:sldMk cId="1092894307" sldId="400"/>
        </pc:sldMkLst>
      </pc:sldChg>
      <pc:sldChg chg="addSp delSp modSp new add del mod modAnim">
        <pc:chgData name="Lance D. Lingerfelt" userId="99f3b338-f693-4573-8e82-805d28a11046" providerId="ADAL" clId="{63918FA2-D409-4489-BF32-F3ADFD4AA676}" dt="2024-02-29T20:47:14.589" v="76" actId="1038"/>
        <pc:sldMkLst>
          <pc:docMk/>
          <pc:sldMk cId="1735644454" sldId="401"/>
        </pc:sldMkLst>
        <pc:spChg chg="del">
          <ac:chgData name="Lance D. Lingerfelt" userId="99f3b338-f693-4573-8e82-805d28a11046" providerId="ADAL" clId="{63918FA2-D409-4489-BF32-F3ADFD4AA676}" dt="2024-02-29T20:44:29.368" v="56" actId="478"/>
          <ac:spMkLst>
            <pc:docMk/>
            <pc:sldMk cId="1735644454" sldId="401"/>
            <ac:spMk id="2" creationId="{A38D708A-0D93-F4D3-FD7A-0B6E7DA14E3C}"/>
          </ac:spMkLst>
        </pc:spChg>
        <pc:spChg chg="del">
          <ac:chgData name="Lance D. Lingerfelt" userId="99f3b338-f693-4573-8e82-805d28a11046" providerId="ADAL" clId="{63918FA2-D409-4489-BF32-F3ADFD4AA676}" dt="2024-02-29T20:44:29.368" v="56" actId="478"/>
          <ac:spMkLst>
            <pc:docMk/>
            <pc:sldMk cId="1735644454" sldId="401"/>
            <ac:spMk id="3" creationId="{DCEADB75-7D5F-33F8-D0D0-F2CAEA5EE442}"/>
          </ac:spMkLst>
        </pc:spChg>
        <pc:spChg chg="del">
          <ac:chgData name="Lance D. Lingerfelt" userId="99f3b338-f693-4573-8e82-805d28a11046" providerId="ADAL" clId="{63918FA2-D409-4489-BF32-F3ADFD4AA676}" dt="2024-02-29T20:44:29.368" v="56" actId="478"/>
          <ac:spMkLst>
            <pc:docMk/>
            <pc:sldMk cId="1735644454" sldId="401"/>
            <ac:spMk id="4" creationId="{18B602FD-DDA9-4774-1AA1-1F44B5470339}"/>
          </ac:spMkLst>
        </pc:spChg>
        <pc:spChg chg="del">
          <ac:chgData name="Lance D. Lingerfelt" userId="99f3b338-f693-4573-8e82-805d28a11046" providerId="ADAL" clId="{63918FA2-D409-4489-BF32-F3ADFD4AA676}" dt="2024-02-29T20:44:29.368" v="56" actId="478"/>
          <ac:spMkLst>
            <pc:docMk/>
            <pc:sldMk cId="1735644454" sldId="401"/>
            <ac:spMk id="5" creationId="{50C102E1-DCD3-EB6E-CFEE-23346A1A8B75}"/>
          </ac:spMkLst>
        </pc:spChg>
        <pc:spChg chg="del">
          <ac:chgData name="Lance D. Lingerfelt" userId="99f3b338-f693-4573-8e82-805d28a11046" providerId="ADAL" clId="{63918FA2-D409-4489-BF32-F3ADFD4AA676}" dt="2024-02-29T20:44:29.368" v="56" actId="478"/>
          <ac:spMkLst>
            <pc:docMk/>
            <pc:sldMk cId="1735644454" sldId="401"/>
            <ac:spMk id="6" creationId="{2D1A28B6-E11B-1BC9-D92C-4279CAEBCE5D}"/>
          </ac:spMkLst>
        </pc:spChg>
        <pc:spChg chg="del">
          <ac:chgData name="Lance D. Lingerfelt" userId="99f3b338-f693-4573-8e82-805d28a11046" providerId="ADAL" clId="{63918FA2-D409-4489-BF32-F3ADFD4AA676}" dt="2024-02-29T20:44:29.368" v="56" actId="478"/>
          <ac:spMkLst>
            <pc:docMk/>
            <pc:sldMk cId="1735644454" sldId="401"/>
            <ac:spMk id="7" creationId="{20DC02E7-2307-14FC-2CE4-347278C804F7}"/>
          </ac:spMkLst>
        </pc:spChg>
        <pc:spChg chg="del">
          <ac:chgData name="Lance D. Lingerfelt" userId="99f3b338-f693-4573-8e82-805d28a11046" providerId="ADAL" clId="{63918FA2-D409-4489-BF32-F3ADFD4AA676}" dt="2024-02-29T20:44:29.368" v="56" actId="478"/>
          <ac:spMkLst>
            <pc:docMk/>
            <pc:sldMk cId="1735644454" sldId="401"/>
            <ac:spMk id="8" creationId="{DA7447B1-5869-3BF5-CA68-65CCD2CCFA0F}"/>
          </ac:spMkLst>
        </pc:spChg>
        <pc:spChg chg="del">
          <ac:chgData name="Lance D. Lingerfelt" userId="99f3b338-f693-4573-8e82-805d28a11046" providerId="ADAL" clId="{63918FA2-D409-4489-BF32-F3ADFD4AA676}" dt="2024-02-29T20:44:29.368" v="56" actId="478"/>
          <ac:spMkLst>
            <pc:docMk/>
            <pc:sldMk cId="1735644454" sldId="401"/>
            <ac:spMk id="9" creationId="{03967162-0396-FFAC-4B88-81D356832400}"/>
          </ac:spMkLst>
        </pc:spChg>
        <pc:spChg chg="add mod">
          <ac:chgData name="Lance D. Lingerfelt" userId="99f3b338-f693-4573-8e82-805d28a11046" providerId="ADAL" clId="{63918FA2-D409-4489-BF32-F3ADFD4AA676}" dt="2024-02-29T20:46:56.151" v="60" actId="207"/>
          <ac:spMkLst>
            <pc:docMk/>
            <pc:sldMk cId="1735644454" sldId="401"/>
            <ac:spMk id="11" creationId="{3BC0D29C-8FE6-4527-0870-4A3772A9139C}"/>
          </ac:spMkLst>
        </pc:spChg>
        <pc:spChg chg="add mod">
          <ac:chgData name="Lance D. Lingerfelt" userId="99f3b338-f693-4573-8e82-805d28a11046" providerId="ADAL" clId="{63918FA2-D409-4489-BF32-F3ADFD4AA676}" dt="2024-02-29T20:46:44.451" v="59" actId="207"/>
          <ac:spMkLst>
            <pc:docMk/>
            <pc:sldMk cId="1735644454" sldId="401"/>
            <ac:spMk id="12" creationId="{D40BDB6E-28D9-257C-A286-698A2F18ACDB}"/>
          </ac:spMkLst>
        </pc:spChg>
        <pc:spChg chg="add mod">
          <ac:chgData name="Lance D. Lingerfelt" userId="99f3b338-f693-4573-8e82-805d28a11046" providerId="ADAL" clId="{63918FA2-D409-4489-BF32-F3ADFD4AA676}" dt="2024-02-29T20:44:31.755" v="58" actId="27636"/>
          <ac:spMkLst>
            <pc:docMk/>
            <pc:sldMk cId="1735644454" sldId="401"/>
            <ac:spMk id="23" creationId="{FE67D9A1-2FBD-030D-A077-210E5509EF46}"/>
          </ac:spMkLst>
        </pc:spChg>
        <pc:spChg chg="add mod">
          <ac:chgData name="Lance D. Lingerfelt" userId="99f3b338-f693-4573-8e82-805d28a11046" providerId="ADAL" clId="{63918FA2-D409-4489-BF32-F3ADFD4AA676}" dt="2024-02-29T20:44:31.755" v="58" actId="27636"/>
          <ac:spMkLst>
            <pc:docMk/>
            <pc:sldMk cId="1735644454" sldId="401"/>
            <ac:spMk id="26" creationId="{47D66826-71DF-729A-2E37-98828F5532FA}"/>
          </ac:spMkLst>
        </pc:spChg>
        <pc:grpChg chg="add mod">
          <ac:chgData name="Lance D. Lingerfelt" userId="99f3b338-f693-4573-8e82-805d28a11046" providerId="ADAL" clId="{63918FA2-D409-4489-BF32-F3ADFD4AA676}" dt="2024-02-29T20:44:31.755" v="58" actId="27636"/>
          <ac:grpSpMkLst>
            <pc:docMk/>
            <pc:sldMk cId="1735644454" sldId="401"/>
            <ac:grpSpMk id="18" creationId="{D952268A-7DBD-9A8E-E79B-A98AB97D8566}"/>
          </ac:grpSpMkLst>
        </pc:grpChg>
        <pc:picChg chg="add mod">
          <ac:chgData name="Lance D. Lingerfelt" userId="99f3b338-f693-4573-8e82-805d28a11046" providerId="ADAL" clId="{63918FA2-D409-4489-BF32-F3ADFD4AA676}" dt="2024-02-29T20:44:31.755" v="58" actId="27636"/>
          <ac:picMkLst>
            <pc:docMk/>
            <pc:sldMk cId="1735644454" sldId="401"/>
            <ac:picMk id="10" creationId="{B32207E9-2324-2904-E515-0AE23AA0543F}"/>
          </ac:picMkLst>
        </pc:picChg>
        <pc:picChg chg="add mod">
          <ac:chgData name="Lance D. Lingerfelt" userId="99f3b338-f693-4573-8e82-805d28a11046" providerId="ADAL" clId="{63918FA2-D409-4489-BF32-F3ADFD4AA676}" dt="2024-02-29T20:44:31.755" v="58" actId="27636"/>
          <ac:picMkLst>
            <pc:docMk/>
            <pc:sldMk cId="1735644454" sldId="401"/>
            <ac:picMk id="13" creationId="{1F3542B1-7D47-6459-9FD9-E6F28E6BCED2}"/>
          </ac:picMkLst>
        </pc:picChg>
        <pc:picChg chg="add mod">
          <ac:chgData name="Lance D. Lingerfelt" userId="99f3b338-f693-4573-8e82-805d28a11046" providerId="ADAL" clId="{63918FA2-D409-4489-BF32-F3ADFD4AA676}" dt="2024-02-29T20:44:31.755" v="58" actId="27636"/>
          <ac:picMkLst>
            <pc:docMk/>
            <pc:sldMk cId="1735644454" sldId="401"/>
            <ac:picMk id="14" creationId="{AED390E2-8562-4AD8-D2C7-39B52B2BE962}"/>
          </ac:picMkLst>
        </pc:picChg>
        <pc:picChg chg="add mod">
          <ac:chgData name="Lance D. Lingerfelt" userId="99f3b338-f693-4573-8e82-805d28a11046" providerId="ADAL" clId="{63918FA2-D409-4489-BF32-F3ADFD4AA676}" dt="2024-02-29T20:44:31.755" v="58" actId="27636"/>
          <ac:picMkLst>
            <pc:docMk/>
            <pc:sldMk cId="1735644454" sldId="401"/>
            <ac:picMk id="15" creationId="{7FE92C17-6F09-9283-DB37-2B057CFA5DB0}"/>
          </ac:picMkLst>
        </pc:picChg>
        <pc:picChg chg="add mod">
          <ac:chgData name="Lance D. Lingerfelt" userId="99f3b338-f693-4573-8e82-805d28a11046" providerId="ADAL" clId="{63918FA2-D409-4489-BF32-F3ADFD4AA676}" dt="2024-02-29T20:44:31.755" v="58" actId="27636"/>
          <ac:picMkLst>
            <pc:docMk/>
            <pc:sldMk cId="1735644454" sldId="401"/>
            <ac:picMk id="16" creationId="{7C154945-7666-8268-0B43-27A5D34EB42E}"/>
          </ac:picMkLst>
        </pc:picChg>
        <pc:picChg chg="add mod">
          <ac:chgData name="Lance D. Lingerfelt" userId="99f3b338-f693-4573-8e82-805d28a11046" providerId="ADAL" clId="{63918FA2-D409-4489-BF32-F3ADFD4AA676}" dt="2024-02-29T20:44:31.755" v="58" actId="27636"/>
          <ac:picMkLst>
            <pc:docMk/>
            <pc:sldMk cId="1735644454" sldId="401"/>
            <ac:picMk id="17" creationId="{304B79FD-9280-2D22-61FC-0BB935193C5B}"/>
          </ac:picMkLst>
        </pc:picChg>
        <pc:picChg chg="mod">
          <ac:chgData name="Lance D. Lingerfelt" userId="99f3b338-f693-4573-8e82-805d28a11046" providerId="ADAL" clId="{63918FA2-D409-4489-BF32-F3ADFD4AA676}" dt="2024-02-29T20:44:31.317" v="57"/>
          <ac:picMkLst>
            <pc:docMk/>
            <pc:sldMk cId="1735644454" sldId="401"/>
            <ac:picMk id="19" creationId="{3B8A22C8-6075-0E88-596A-ED30F94AB359}"/>
          </ac:picMkLst>
        </pc:picChg>
        <pc:picChg chg="mod">
          <ac:chgData name="Lance D. Lingerfelt" userId="99f3b338-f693-4573-8e82-805d28a11046" providerId="ADAL" clId="{63918FA2-D409-4489-BF32-F3ADFD4AA676}" dt="2024-02-29T20:44:31.317" v="57"/>
          <ac:picMkLst>
            <pc:docMk/>
            <pc:sldMk cId="1735644454" sldId="401"/>
            <ac:picMk id="20" creationId="{AE95EC00-6261-59EE-5E53-5C0AB0C8CD5B}"/>
          </ac:picMkLst>
        </pc:picChg>
        <pc:picChg chg="mod">
          <ac:chgData name="Lance D. Lingerfelt" userId="99f3b338-f693-4573-8e82-805d28a11046" providerId="ADAL" clId="{63918FA2-D409-4489-BF32-F3ADFD4AA676}" dt="2024-02-29T20:44:31.317" v="57"/>
          <ac:picMkLst>
            <pc:docMk/>
            <pc:sldMk cId="1735644454" sldId="401"/>
            <ac:picMk id="21" creationId="{51418AF2-B169-7981-068F-4161BAF4544D}"/>
          </ac:picMkLst>
        </pc:picChg>
        <pc:picChg chg="add mod">
          <ac:chgData name="Lance D. Lingerfelt" userId="99f3b338-f693-4573-8e82-805d28a11046" providerId="ADAL" clId="{63918FA2-D409-4489-BF32-F3ADFD4AA676}" dt="2024-02-29T20:44:31.755" v="58" actId="27636"/>
          <ac:picMkLst>
            <pc:docMk/>
            <pc:sldMk cId="1735644454" sldId="401"/>
            <ac:picMk id="22" creationId="{08538973-0B4B-C196-B53A-C74AA8BEB77E}"/>
          </ac:picMkLst>
        </pc:picChg>
        <pc:picChg chg="add mod">
          <ac:chgData name="Lance D. Lingerfelt" userId="99f3b338-f693-4573-8e82-805d28a11046" providerId="ADAL" clId="{63918FA2-D409-4489-BF32-F3ADFD4AA676}" dt="2024-02-29T20:44:31.755" v="58" actId="27636"/>
          <ac:picMkLst>
            <pc:docMk/>
            <pc:sldMk cId="1735644454" sldId="401"/>
            <ac:picMk id="24" creationId="{BCECC7DF-514A-B8C0-8A04-B92323BEDCD7}"/>
          </ac:picMkLst>
        </pc:picChg>
        <pc:picChg chg="add mod">
          <ac:chgData name="Lance D. Lingerfelt" userId="99f3b338-f693-4573-8e82-805d28a11046" providerId="ADAL" clId="{63918FA2-D409-4489-BF32-F3ADFD4AA676}" dt="2024-02-29T20:44:31.755" v="58" actId="27636"/>
          <ac:picMkLst>
            <pc:docMk/>
            <pc:sldMk cId="1735644454" sldId="401"/>
            <ac:picMk id="25" creationId="{B0B271BA-0EC9-993D-8A1B-64AAD9B7346F}"/>
          </ac:picMkLst>
        </pc:picChg>
        <pc:picChg chg="add mod">
          <ac:chgData name="Lance D. Lingerfelt" userId="99f3b338-f693-4573-8e82-805d28a11046" providerId="ADAL" clId="{63918FA2-D409-4489-BF32-F3ADFD4AA676}" dt="2024-02-29T20:44:31.755" v="58" actId="27636"/>
          <ac:picMkLst>
            <pc:docMk/>
            <pc:sldMk cId="1735644454" sldId="401"/>
            <ac:picMk id="27" creationId="{2D96157E-DAD4-ED90-356D-52E82D250C7A}"/>
          </ac:picMkLst>
        </pc:picChg>
        <pc:picChg chg="add mod">
          <ac:chgData name="Lance D. Lingerfelt" userId="99f3b338-f693-4573-8e82-805d28a11046" providerId="ADAL" clId="{63918FA2-D409-4489-BF32-F3ADFD4AA676}" dt="2024-02-29T20:44:31.755" v="58" actId="27636"/>
          <ac:picMkLst>
            <pc:docMk/>
            <pc:sldMk cId="1735644454" sldId="401"/>
            <ac:picMk id="28" creationId="{4F81848B-CDEC-6ABE-6DDD-1055E67BE03B}"/>
          </ac:picMkLst>
        </pc:picChg>
        <pc:picChg chg="add mod">
          <ac:chgData name="Lance D. Lingerfelt" userId="99f3b338-f693-4573-8e82-805d28a11046" providerId="ADAL" clId="{63918FA2-D409-4489-BF32-F3ADFD4AA676}" dt="2024-02-29T20:44:31.755" v="58" actId="27636"/>
          <ac:picMkLst>
            <pc:docMk/>
            <pc:sldMk cId="1735644454" sldId="401"/>
            <ac:picMk id="29" creationId="{B0A38069-A245-7E6F-C667-50C8C0086B41}"/>
          </ac:picMkLst>
        </pc:picChg>
        <pc:picChg chg="add mod">
          <ac:chgData name="Lance D. Lingerfelt" userId="99f3b338-f693-4573-8e82-805d28a11046" providerId="ADAL" clId="{63918FA2-D409-4489-BF32-F3ADFD4AA676}" dt="2024-02-29T20:44:31.755" v="58" actId="27636"/>
          <ac:picMkLst>
            <pc:docMk/>
            <pc:sldMk cId="1735644454" sldId="401"/>
            <ac:picMk id="30" creationId="{3F5A241B-1651-6925-212D-9347D7083263}"/>
          </ac:picMkLst>
        </pc:picChg>
        <pc:picChg chg="add mod">
          <ac:chgData name="Lance D. Lingerfelt" userId="99f3b338-f693-4573-8e82-805d28a11046" providerId="ADAL" clId="{63918FA2-D409-4489-BF32-F3ADFD4AA676}" dt="2024-02-29T20:47:14.589" v="76" actId="1038"/>
          <ac:picMkLst>
            <pc:docMk/>
            <pc:sldMk cId="1735644454" sldId="401"/>
            <ac:picMk id="31" creationId="{F2875008-0D23-3DE7-7409-8E313C99901A}"/>
          </ac:picMkLst>
        </pc:picChg>
      </pc:sldChg>
      <pc:sldMasterChg chg="modTransition modSldLayout">
        <pc:chgData name="Lance D. Lingerfelt" userId="99f3b338-f693-4573-8e82-805d28a11046" providerId="ADAL" clId="{63918FA2-D409-4489-BF32-F3ADFD4AA676}" dt="2024-02-29T20:16:40.853" v="23"/>
        <pc:sldMasterMkLst>
          <pc:docMk/>
          <pc:sldMasterMk cId="2521255718" sldId="2147483684"/>
        </pc:sldMasterMkLst>
        <pc:sldLayoutChg chg="modTransition">
          <pc:chgData name="Lance D. Lingerfelt" userId="99f3b338-f693-4573-8e82-805d28a11046" providerId="ADAL" clId="{63918FA2-D409-4489-BF32-F3ADFD4AA676}" dt="2024-02-29T20:16:40.853" v="23"/>
          <pc:sldLayoutMkLst>
            <pc:docMk/>
            <pc:sldMasterMk cId="2521255718" sldId="2147483684"/>
            <pc:sldLayoutMk cId="3412362915" sldId="2147483685"/>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3616071164" sldId="2147483686"/>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1023429560" sldId="2147483687"/>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3617165047" sldId="2147483688"/>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670392337" sldId="2147483689"/>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3858332531" sldId="2147483691"/>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983562843" sldId="2147483692"/>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727319112" sldId="2147483693"/>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3063087162" sldId="2147483696"/>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22852078" sldId="2147483697"/>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600948850" sldId="2147483699"/>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4284120214" sldId="2147483700"/>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3715776986" sldId="2147483707"/>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1425477023" sldId="2147483731"/>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2570260729" sldId="2147483733"/>
          </pc:sldLayoutMkLst>
        </pc:sldLayoutChg>
        <pc:sldLayoutChg chg="modTransition">
          <pc:chgData name="Lance D. Lingerfelt" userId="99f3b338-f693-4573-8e82-805d28a11046" providerId="ADAL" clId="{63918FA2-D409-4489-BF32-F3ADFD4AA676}" dt="2024-02-29T20:16:40.853" v="23"/>
          <pc:sldLayoutMkLst>
            <pc:docMk/>
            <pc:sldMasterMk cId="2521255718" sldId="2147483684"/>
            <pc:sldLayoutMk cId="2229304515" sldId="2147483734"/>
          </pc:sldLayoutMkLst>
        </pc:sldLayoutChg>
      </pc:sldMasterChg>
    </pc:docChg>
  </pc:docChgLst>
  <pc:docChgLst>
    <pc:chgData name="Lance D. Lingerfelt" userId="99f3b338-f693-4573-8e82-805d28a11046" providerId="ADAL" clId="{1B9F5C0C-5B2A-4659-AA13-700468A93F09}"/>
    <pc:docChg chg="undo custSel addSld delSld modSld sldOrd">
      <pc:chgData name="Lance D. Lingerfelt" userId="99f3b338-f693-4573-8e82-805d28a11046" providerId="ADAL" clId="{1B9F5C0C-5B2A-4659-AA13-700468A93F09}" dt="2023-08-27T03:58:51.679" v="3711" actId="1037"/>
      <pc:docMkLst>
        <pc:docMk/>
      </pc:docMkLst>
      <pc:sldChg chg="del">
        <pc:chgData name="Lance D. Lingerfelt" userId="99f3b338-f693-4573-8e82-805d28a11046" providerId="ADAL" clId="{1B9F5C0C-5B2A-4659-AA13-700468A93F09}" dt="2023-08-25T20:38:36.250" v="686" actId="2696"/>
        <pc:sldMkLst>
          <pc:docMk/>
          <pc:sldMk cId="2979876663" sldId="268"/>
        </pc:sldMkLst>
      </pc:sldChg>
      <pc:sldChg chg="del ord">
        <pc:chgData name="Lance D. Lingerfelt" userId="99f3b338-f693-4573-8e82-805d28a11046" providerId="ADAL" clId="{1B9F5C0C-5B2A-4659-AA13-700468A93F09}" dt="2023-08-27T02:54:12.843" v="2181" actId="2696"/>
        <pc:sldMkLst>
          <pc:docMk/>
          <pc:sldMk cId="3891345585" sldId="270"/>
        </pc:sldMkLst>
      </pc:sldChg>
      <pc:sldChg chg="del">
        <pc:chgData name="Lance D. Lingerfelt" userId="99f3b338-f693-4573-8e82-805d28a11046" providerId="ADAL" clId="{1B9F5C0C-5B2A-4659-AA13-700468A93F09}" dt="2023-08-25T20:53:38.256" v="951" actId="47"/>
        <pc:sldMkLst>
          <pc:docMk/>
          <pc:sldMk cId="2624630061" sldId="272"/>
        </pc:sldMkLst>
      </pc:sldChg>
      <pc:sldChg chg="addSp delSp modSp mod modAnim modNotesTx">
        <pc:chgData name="Lance D. Lingerfelt" userId="99f3b338-f693-4573-8e82-805d28a11046" providerId="ADAL" clId="{1B9F5C0C-5B2A-4659-AA13-700468A93F09}" dt="2023-08-27T03:57:34.037" v="3656" actId="167"/>
        <pc:sldMkLst>
          <pc:docMk/>
          <pc:sldMk cId="3740286033" sldId="277"/>
        </pc:sldMkLst>
        <pc:spChg chg="add mod">
          <ac:chgData name="Lance D. Lingerfelt" userId="99f3b338-f693-4573-8e82-805d28a11046" providerId="ADAL" clId="{1B9F5C0C-5B2A-4659-AA13-700468A93F09}" dt="2023-08-25T18:53:29.454" v="147" actId="20577"/>
          <ac:spMkLst>
            <pc:docMk/>
            <pc:sldMk cId="3740286033" sldId="277"/>
            <ac:spMk id="3" creationId="{66E159BE-A97C-86AA-4286-F97544EAC52E}"/>
          </ac:spMkLst>
        </pc:spChg>
        <pc:spChg chg="del">
          <ac:chgData name="Lance D. Lingerfelt" userId="99f3b338-f693-4573-8e82-805d28a11046" providerId="ADAL" clId="{1B9F5C0C-5B2A-4659-AA13-700468A93F09}" dt="2023-08-25T18:55:43.848" v="308" actId="478"/>
          <ac:spMkLst>
            <pc:docMk/>
            <pc:sldMk cId="3740286033" sldId="277"/>
            <ac:spMk id="4" creationId="{E39EF484-38C8-4EDC-ACF5-695CFB216839}"/>
          </ac:spMkLst>
        </pc:spChg>
        <pc:spChg chg="mod">
          <ac:chgData name="Lance D. Lingerfelt" userId="99f3b338-f693-4573-8e82-805d28a11046" providerId="ADAL" clId="{1B9F5C0C-5B2A-4659-AA13-700468A93F09}" dt="2023-08-25T18:54:28.722" v="213" actId="20577"/>
          <ac:spMkLst>
            <pc:docMk/>
            <pc:sldMk cId="3740286033" sldId="277"/>
            <ac:spMk id="5" creationId="{AFD183D7-B16E-4A9D-BC4B-D1EC347BF97E}"/>
          </ac:spMkLst>
        </pc:spChg>
        <pc:spChg chg="mod">
          <ac:chgData name="Lance D. Lingerfelt" userId="99f3b338-f693-4573-8e82-805d28a11046" providerId="ADAL" clId="{1B9F5C0C-5B2A-4659-AA13-700468A93F09}" dt="2023-08-25T18:51:06.937" v="119" actId="20577"/>
          <ac:spMkLst>
            <pc:docMk/>
            <pc:sldMk cId="3740286033" sldId="277"/>
            <ac:spMk id="7" creationId="{3E174092-82D3-44E0-8948-4096232ED0A7}"/>
          </ac:spMkLst>
        </pc:spChg>
        <pc:spChg chg="add del mod">
          <ac:chgData name="Lance D. Lingerfelt" userId="99f3b338-f693-4573-8e82-805d28a11046" providerId="ADAL" clId="{1B9F5C0C-5B2A-4659-AA13-700468A93F09}" dt="2023-08-25T18:51:50.656" v="124" actId="22"/>
          <ac:spMkLst>
            <pc:docMk/>
            <pc:sldMk cId="3740286033" sldId="277"/>
            <ac:spMk id="9" creationId="{2431ACA9-C00A-A8CB-7F51-3DCA6DEE98FD}"/>
          </ac:spMkLst>
        </pc:spChg>
        <pc:spChg chg="add del">
          <ac:chgData name="Lance D. Lingerfelt" userId="99f3b338-f693-4573-8e82-805d28a11046" providerId="ADAL" clId="{1B9F5C0C-5B2A-4659-AA13-700468A93F09}" dt="2023-08-25T18:51:56.045" v="126" actId="22"/>
          <ac:spMkLst>
            <pc:docMk/>
            <pc:sldMk cId="3740286033" sldId="277"/>
            <ac:spMk id="12" creationId="{9DE83E40-DCD9-E6E8-5DF5-9A2A26DA202A}"/>
          </ac:spMkLst>
        </pc:spChg>
        <pc:spChg chg="add del mod">
          <ac:chgData name="Lance D. Lingerfelt" userId="99f3b338-f693-4573-8e82-805d28a11046" providerId="ADAL" clId="{1B9F5C0C-5B2A-4659-AA13-700468A93F09}" dt="2023-08-25T18:52:13.407" v="130" actId="478"/>
          <ac:spMkLst>
            <pc:docMk/>
            <pc:sldMk cId="3740286033" sldId="277"/>
            <ac:spMk id="14" creationId="{5F26BA93-F582-FA3A-3EB4-CC0A9B13592E}"/>
          </ac:spMkLst>
        </pc:spChg>
        <pc:graphicFrameChg chg="del">
          <ac:chgData name="Lance D. Lingerfelt" userId="99f3b338-f693-4573-8e82-805d28a11046" providerId="ADAL" clId="{1B9F5C0C-5B2A-4659-AA13-700468A93F09}" dt="2023-08-25T18:51:33.339" v="120" actId="478"/>
          <ac:graphicFrameMkLst>
            <pc:docMk/>
            <pc:sldMk cId="3740286033" sldId="277"/>
            <ac:graphicFrameMk id="11" creationId="{E4A6D503-95F0-4FD3-86D4-D1170C6E2B64}"/>
          </ac:graphicFrameMkLst>
        </pc:graphicFrameChg>
        <pc:picChg chg="add mod ord">
          <ac:chgData name="Lance D. Lingerfelt" userId="99f3b338-f693-4573-8e82-805d28a11046" providerId="ADAL" clId="{1B9F5C0C-5B2A-4659-AA13-700468A93F09}" dt="2023-08-27T03:57:34.037" v="3656" actId="167"/>
          <ac:picMkLst>
            <pc:docMk/>
            <pc:sldMk cId="3740286033" sldId="277"/>
            <ac:picMk id="15" creationId="{32578ACF-034C-26FF-566F-707DA20141E7}"/>
          </ac:picMkLst>
        </pc:picChg>
      </pc:sldChg>
      <pc:sldChg chg="addSp delSp modSp mod modAnim modNotesTx">
        <pc:chgData name="Lance D. Lingerfelt" userId="99f3b338-f693-4573-8e82-805d28a11046" providerId="ADAL" clId="{1B9F5C0C-5B2A-4659-AA13-700468A93F09}" dt="2023-08-25T19:15:04.197" v="457" actId="20577"/>
        <pc:sldMkLst>
          <pc:docMk/>
          <pc:sldMk cId="2496947791" sldId="278"/>
        </pc:sldMkLst>
        <pc:spChg chg="mod">
          <ac:chgData name="Lance D. Lingerfelt" userId="99f3b338-f693-4573-8e82-805d28a11046" providerId="ADAL" clId="{1B9F5C0C-5B2A-4659-AA13-700468A93F09}" dt="2023-08-25T19:00:16.228" v="343" actId="20577"/>
          <ac:spMkLst>
            <pc:docMk/>
            <pc:sldMk cId="2496947791" sldId="278"/>
            <ac:spMk id="2" creationId="{FCB102D8-1D22-4940-AF19-07CF3A0DC5F4}"/>
          </ac:spMkLst>
        </pc:spChg>
        <pc:spChg chg="add mod">
          <ac:chgData name="Lance D. Lingerfelt" userId="99f3b338-f693-4573-8e82-805d28a11046" providerId="ADAL" clId="{1B9F5C0C-5B2A-4659-AA13-700468A93F09}" dt="2023-08-25T19:01:21.812" v="405" actId="404"/>
          <ac:spMkLst>
            <pc:docMk/>
            <pc:sldMk cId="2496947791" sldId="278"/>
            <ac:spMk id="4" creationId="{F1E88A7B-7360-7211-A6A2-54B172CADFAD}"/>
          </ac:spMkLst>
        </pc:spChg>
        <pc:spChg chg="del">
          <ac:chgData name="Lance D. Lingerfelt" userId="99f3b338-f693-4573-8e82-805d28a11046" providerId="ADAL" clId="{1B9F5C0C-5B2A-4659-AA13-700468A93F09}" dt="2023-08-25T19:12:25.284" v="424" actId="478"/>
          <ac:spMkLst>
            <pc:docMk/>
            <pc:sldMk cId="2496947791" sldId="278"/>
            <ac:spMk id="14" creationId="{DC738669-5750-45EA-9715-A0041D4C569B}"/>
          </ac:spMkLst>
        </pc:spChg>
        <pc:spChg chg="mod">
          <ac:chgData name="Lance D. Lingerfelt" userId="99f3b338-f693-4573-8e82-805d28a11046" providerId="ADAL" clId="{1B9F5C0C-5B2A-4659-AA13-700468A93F09}" dt="2023-08-25T19:12:38.632" v="425"/>
          <ac:spMkLst>
            <pc:docMk/>
            <pc:sldMk cId="2496947791" sldId="278"/>
            <ac:spMk id="15" creationId="{CD05A243-8080-4F6D-8538-65CDDF891BA6}"/>
          </ac:spMkLst>
        </pc:spChg>
        <pc:graphicFrameChg chg="del">
          <ac:chgData name="Lance D. Lingerfelt" userId="99f3b338-f693-4573-8e82-805d28a11046" providerId="ADAL" clId="{1B9F5C0C-5B2A-4659-AA13-700468A93F09}" dt="2023-08-25T19:00:24.093" v="344" actId="478"/>
          <ac:graphicFrameMkLst>
            <pc:docMk/>
            <pc:sldMk cId="2496947791" sldId="278"/>
            <ac:graphicFrameMk id="13" creationId="{914D6EE3-4782-45C1-A75C-003483879C97}"/>
          </ac:graphicFrameMkLst>
        </pc:graphicFrameChg>
        <pc:picChg chg="add mod">
          <ac:chgData name="Lance D. Lingerfelt" userId="99f3b338-f693-4573-8e82-805d28a11046" providerId="ADAL" clId="{1B9F5C0C-5B2A-4659-AA13-700468A93F09}" dt="2023-08-25T19:11:00.766" v="416" actId="14100"/>
          <ac:picMkLst>
            <pc:docMk/>
            <pc:sldMk cId="2496947791" sldId="278"/>
            <ac:picMk id="5" creationId="{44C2D487-0847-5900-6742-49E5BEDAA8CF}"/>
          </ac:picMkLst>
        </pc:picChg>
        <pc:picChg chg="add mod">
          <ac:chgData name="Lance D. Lingerfelt" userId="99f3b338-f693-4573-8e82-805d28a11046" providerId="ADAL" clId="{1B9F5C0C-5B2A-4659-AA13-700468A93F09}" dt="2023-08-25T19:11:39.715" v="423" actId="1037"/>
          <ac:picMkLst>
            <pc:docMk/>
            <pc:sldMk cId="2496947791" sldId="278"/>
            <ac:picMk id="7" creationId="{1E57B49F-8A85-2A0F-8832-4A0904C7F8DB}"/>
          </ac:picMkLst>
        </pc:picChg>
        <pc:picChg chg="add mod ord">
          <ac:chgData name="Lance D. Lingerfelt" userId="99f3b338-f693-4573-8e82-805d28a11046" providerId="ADAL" clId="{1B9F5C0C-5B2A-4659-AA13-700468A93F09}" dt="2023-08-25T19:13:52.839" v="435" actId="29295"/>
          <ac:picMkLst>
            <pc:docMk/>
            <pc:sldMk cId="2496947791" sldId="278"/>
            <ac:picMk id="8" creationId="{F59CF97F-ED26-6FFA-79F8-14507BBDA51A}"/>
          </ac:picMkLst>
        </pc:picChg>
      </pc:sldChg>
      <pc:sldChg chg="addSp delSp modSp mod modAnim modNotesTx">
        <pc:chgData name="Lance D. Lingerfelt" userId="99f3b338-f693-4573-8e82-805d28a11046" providerId="ADAL" clId="{1B9F5C0C-5B2A-4659-AA13-700468A93F09}" dt="2023-08-25T19:30:13.592" v="673" actId="171"/>
        <pc:sldMkLst>
          <pc:docMk/>
          <pc:sldMk cId="395518310" sldId="279"/>
        </pc:sldMkLst>
        <pc:spChg chg="add del mod">
          <ac:chgData name="Lance D. Lingerfelt" userId="99f3b338-f693-4573-8e82-805d28a11046" providerId="ADAL" clId="{1B9F5C0C-5B2A-4659-AA13-700468A93F09}" dt="2023-08-25T19:23:17.001" v="631" actId="22"/>
          <ac:spMkLst>
            <pc:docMk/>
            <pc:sldMk cId="395518310" sldId="279"/>
            <ac:spMk id="3" creationId="{01F1082F-99C9-4A6E-9C68-0CDB34A5A9B7}"/>
          </ac:spMkLst>
        </pc:spChg>
        <pc:spChg chg="add del mod">
          <ac:chgData name="Lance D. Lingerfelt" userId="99f3b338-f693-4573-8e82-805d28a11046" providerId="ADAL" clId="{1B9F5C0C-5B2A-4659-AA13-700468A93F09}" dt="2023-08-25T19:23:26.445" v="634" actId="478"/>
          <ac:spMkLst>
            <pc:docMk/>
            <pc:sldMk cId="395518310" sldId="279"/>
            <ac:spMk id="7" creationId="{37D45B36-5806-492E-70EE-69858CCBBF06}"/>
          </ac:spMkLst>
        </pc:spChg>
        <pc:spChg chg="mod">
          <ac:chgData name="Lance D. Lingerfelt" userId="99f3b338-f693-4573-8e82-805d28a11046" providerId="ADAL" clId="{1B9F5C0C-5B2A-4659-AA13-700468A93F09}" dt="2023-08-25T19:22:00.965" v="481" actId="20577"/>
          <ac:spMkLst>
            <pc:docMk/>
            <pc:sldMk cId="395518310" sldId="279"/>
            <ac:spMk id="14" creationId="{C15EE852-24F1-4643-8082-AB45CFF2BA10}"/>
          </ac:spMkLst>
        </pc:spChg>
        <pc:spChg chg="mod">
          <ac:chgData name="Lance D. Lingerfelt" userId="99f3b338-f693-4573-8e82-805d28a11046" providerId="ADAL" clId="{1B9F5C0C-5B2A-4659-AA13-700468A93F09}" dt="2023-08-25T19:25:06.508" v="650" actId="404"/>
          <ac:spMkLst>
            <pc:docMk/>
            <pc:sldMk cId="395518310" sldId="279"/>
            <ac:spMk id="15" creationId="{4139825C-53C7-44F4-A064-9795CECD081B}"/>
          </ac:spMkLst>
        </pc:spChg>
        <pc:spChg chg="del">
          <ac:chgData name="Lance D. Lingerfelt" userId="99f3b338-f693-4573-8e82-805d28a11046" providerId="ADAL" clId="{1B9F5C0C-5B2A-4659-AA13-700468A93F09}" dt="2023-08-25T19:24:44.051" v="648" actId="478"/>
          <ac:spMkLst>
            <pc:docMk/>
            <pc:sldMk cId="395518310" sldId="279"/>
            <ac:spMk id="19" creationId="{386DB667-0553-4FB8-B0E0-776539934AFF}"/>
          </ac:spMkLst>
        </pc:spChg>
        <pc:spChg chg="mod">
          <ac:chgData name="Lance D. Lingerfelt" userId="99f3b338-f693-4573-8e82-805d28a11046" providerId="ADAL" clId="{1B9F5C0C-5B2A-4659-AA13-700468A93F09}" dt="2023-08-25T19:24:56.453" v="649"/>
          <ac:spMkLst>
            <pc:docMk/>
            <pc:sldMk cId="395518310" sldId="279"/>
            <ac:spMk id="20" creationId="{C77C6228-C5A8-44DC-ABD7-A22A4475D3DF}"/>
          </ac:spMkLst>
        </pc:spChg>
        <pc:picChg chg="add del mod ord">
          <ac:chgData name="Lance D. Lingerfelt" userId="99f3b338-f693-4573-8e82-805d28a11046" providerId="ADAL" clId="{1B9F5C0C-5B2A-4659-AA13-700468A93F09}" dt="2023-08-25T19:23:24.806" v="633" actId="478"/>
          <ac:picMkLst>
            <pc:docMk/>
            <pc:sldMk cId="395518310" sldId="279"/>
            <ac:picMk id="5" creationId="{591FF859-2F0D-94F5-6D7F-0F4FAC5C2143}"/>
          </ac:picMkLst>
        </pc:picChg>
        <pc:picChg chg="add mod">
          <ac:chgData name="Lance D. Lingerfelt" userId="99f3b338-f693-4573-8e82-805d28a11046" providerId="ADAL" clId="{1B9F5C0C-5B2A-4659-AA13-700468A93F09}" dt="2023-08-25T19:26:15.852" v="666" actId="1035"/>
          <ac:picMkLst>
            <pc:docMk/>
            <pc:sldMk cId="395518310" sldId="279"/>
            <ac:picMk id="9" creationId="{561AD4E2-5194-7961-D095-DF2890F5C362}"/>
          </ac:picMkLst>
        </pc:picChg>
        <pc:picChg chg="add mod ord">
          <ac:chgData name="Lance D. Lingerfelt" userId="99f3b338-f693-4573-8e82-805d28a11046" providerId="ADAL" clId="{1B9F5C0C-5B2A-4659-AA13-700468A93F09}" dt="2023-08-25T19:29:37.087" v="667" actId="167"/>
          <ac:picMkLst>
            <pc:docMk/>
            <pc:sldMk cId="395518310" sldId="279"/>
            <ac:picMk id="10" creationId="{DB4D433B-FF6A-8C0F-6317-6D72410445CA}"/>
          </ac:picMkLst>
        </pc:picChg>
        <pc:picChg chg="add mod ord">
          <ac:chgData name="Lance D. Lingerfelt" userId="99f3b338-f693-4573-8e82-805d28a11046" providerId="ADAL" clId="{1B9F5C0C-5B2A-4659-AA13-700468A93F09}" dt="2023-08-25T19:25:30.344" v="654" actId="1076"/>
          <ac:picMkLst>
            <pc:docMk/>
            <pc:sldMk cId="395518310" sldId="279"/>
            <ac:picMk id="11" creationId="{7E8063B9-EE90-759A-1B50-A15E9658A48F}"/>
          </ac:picMkLst>
        </pc:picChg>
        <pc:picChg chg="add mod ord">
          <ac:chgData name="Lance D. Lingerfelt" userId="99f3b338-f693-4573-8e82-805d28a11046" providerId="ADAL" clId="{1B9F5C0C-5B2A-4659-AA13-700468A93F09}" dt="2023-08-25T19:30:13.592" v="673" actId="171"/>
          <ac:picMkLst>
            <pc:docMk/>
            <pc:sldMk cId="395518310" sldId="279"/>
            <ac:picMk id="12" creationId="{8592F20D-410B-4128-5983-DF92455A3409}"/>
          </ac:picMkLst>
        </pc:picChg>
        <pc:picChg chg="del">
          <ac:chgData name="Lance D. Lingerfelt" userId="99f3b338-f693-4573-8e82-805d28a11046" providerId="ADAL" clId="{1B9F5C0C-5B2A-4659-AA13-700468A93F09}" dt="2023-08-25T19:23:07.473" v="630" actId="478"/>
          <ac:picMkLst>
            <pc:docMk/>
            <pc:sldMk cId="395518310" sldId="279"/>
            <ac:picMk id="18" creationId="{301557C2-9072-409B-88EC-E8577CEFCAFB}"/>
          </ac:picMkLst>
        </pc:picChg>
      </pc:sldChg>
      <pc:sldChg chg="addSp delSp modSp mod">
        <pc:chgData name="Lance D. Lingerfelt" userId="99f3b338-f693-4573-8e82-805d28a11046" providerId="ADAL" clId="{1B9F5C0C-5B2A-4659-AA13-700468A93F09}" dt="2023-08-27T03:19:39.767" v="3046" actId="404"/>
        <pc:sldMkLst>
          <pc:docMk/>
          <pc:sldMk cId="1420547054" sldId="281"/>
        </pc:sldMkLst>
        <pc:spChg chg="add del mod">
          <ac:chgData name="Lance D. Lingerfelt" userId="99f3b338-f693-4573-8e82-805d28a11046" providerId="ADAL" clId="{1B9F5C0C-5B2A-4659-AA13-700468A93F09}" dt="2023-08-27T03:08:14.009" v="2493" actId="478"/>
          <ac:spMkLst>
            <pc:docMk/>
            <pc:sldMk cId="1420547054" sldId="281"/>
            <ac:spMk id="4" creationId="{90A9C262-A01F-ABBF-D475-8FE5C249545D}"/>
          </ac:spMkLst>
        </pc:spChg>
        <pc:spChg chg="mod">
          <ac:chgData name="Lance D. Lingerfelt" userId="99f3b338-f693-4573-8e82-805d28a11046" providerId="ADAL" clId="{1B9F5C0C-5B2A-4659-AA13-700468A93F09}" dt="2023-08-27T02:57:13.970" v="2378" actId="20577"/>
          <ac:spMkLst>
            <pc:docMk/>
            <pc:sldMk cId="1420547054" sldId="281"/>
            <ac:spMk id="7" creationId="{47788B34-4190-4916-9048-47720EA5ABF1}"/>
          </ac:spMkLst>
        </pc:spChg>
        <pc:spChg chg="mod">
          <ac:chgData name="Lance D. Lingerfelt" userId="99f3b338-f693-4573-8e82-805d28a11046" providerId="ADAL" clId="{1B9F5C0C-5B2A-4659-AA13-700468A93F09}" dt="2023-08-27T03:19:19.425" v="3030" actId="1037"/>
          <ac:spMkLst>
            <pc:docMk/>
            <pc:sldMk cId="1420547054" sldId="281"/>
            <ac:spMk id="8" creationId="{ABA415A0-3B77-43FB-A408-5F1DA4B0AAFA}"/>
          </ac:spMkLst>
        </pc:spChg>
        <pc:spChg chg="mod">
          <ac:chgData name="Lance D. Lingerfelt" userId="99f3b338-f693-4573-8e82-805d28a11046" providerId="ADAL" clId="{1B9F5C0C-5B2A-4659-AA13-700468A93F09}" dt="2023-08-27T03:19:39.767" v="3046" actId="404"/>
          <ac:spMkLst>
            <pc:docMk/>
            <pc:sldMk cId="1420547054" sldId="281"/>
            <ac:spMk id="9" creationId="{8598ECEC-4413-4244-8F21-0076EC511806}"/>
          </ac:spMkLst>
        </pc:spChg>
        <pc:spChg chg="del">
          <ac:chgData name="Lance D. Lingerfelt" userId="99f3b338-f693-4573-8e82-805d28a11046" providerId="ADAL" clId="{1B9F5C0C-5B2A-4659-AA13-700468A93F09}" dt="2023-08-27T03:08:12.300" v="2492" actId="478"/>
          <ac:spMkLst>
            <pc:docMk/>
            <pc:sldMk cId="1420547054" sldId="281"/>
            <ac:spMk id="10" creationId="{34A9BC34-CFDB-4D7A-8D6C-1CE608D0909F}"/>
          </ac:spMkLst>
        </pc:spChg>
        <pc:spChg chg="del mod">
          <ac:chgData name="Lance D. Lingerfelt" userId="99f3b338-f693-4573-8e82-805d28a11046" providerId="ADAL" clId="{1B9F5C0C-5B2A-4659-AA13-700468A93F09}" dt="2023-08-27T03:08:09.492" v="2491" actId="478"/>
          <ac:spMkLst>
            <pc:docMk/>
            <pc:sldMk cId="1420547054" sldId="281"/>
            <ac:spMk id="11" creationId="{1D014E48-5DD9-49CE-AD5B-0FEF69204F68}"/>
          </ac:spMkLst>
        </pc:spChg>
        <pc:spChg chg="mod">
          <ac:chgData name="Lance D. Lingerfelt" userId="99f3b338-f693-4573-8e82-805d28a11046" providerId="ADAL" clId="{1B9F5C0C-5B2A-4659-AA13-700468A93F09}" dt="2023-08-27T03:09:49.429" v="2758" actId="1038"/>
          <ac:spMkLst>
            <pc:docMk/>
            <pc:sldMk cId="1420547054" sldId="281"/>
            <ac:spMk id="12" creationId="{3A63626D-0E6E-4023-ABFC-A744C9862159}"/>
          </ac:spMkLst>
        </pc:spChg>
        <pc:spChg chg="mod">
          <ac:chgData name="Lance D. Lingerfelt" userId="99f3b338-f693-4573-8e82-805d28a11046" providerId="ADAL" clId="{1B9F5C0C-5B2A-4659-AA13-700468A93F09}" dt="2023-08-27T03:10:05.228" v="2797" actId="14100"/>
          <ac:spMkLst>
            <pc:docMk/>
            <pc:sldMk cId="1420547054" sldId="281"/>
            <ac:spMk id="13" creationId="{258E9390-685C-4BAD-BFAD-EC56E81C4745}"/>
          </ac:spMkLst>
        </pc:spChg>
        <pc:spChg chg="del">
          <ac:chgData name="Lance D. Lingerfelt" userId="99f3b338-f693-4573-8e82-805d28a11046" providerId="ADAL" clId="{1B9F5C0C-5B2A-4659-AA13-700468A93F09}" dt="2023-08-27T02:57:44.486" v="2379" actId="478"/>
          <ac:spMkLst>
            <pc:docMk/>
            <pc:sldMk cId="1420547054" sldId="281"/>
            <ac:spMk id="14" creationId="{D236478C-E242-44E0-8357-C72C9B588CA7}"/>
          </ac:spMkLst>
        </pc:spChg>
        <pc:spChg chg="mod">
          <ac:chgData name="Lance D. Lingerfelt" userId="99f3b338-f693-4573-8e82-805d28a11046" providerId="ADAL" clId="{1B9F5C0C-5B2A-4659-AA13-700468A93F09}" dt="2023-08-27T02:57:57.541" v="2380"/>
          <ac:spMkLst>
            <pc:docMk/>
            <pc:sldMk cId="1420547054" sldId="281"/>
            <ac:spMk id="15" creationId="{65A6DC02-681E-4AF7-AC6E-57CDDB2FBA28}"/>
          </ac:spMkLst>
        </pc:spChg>
        <pc:picChg chg="add del mod ord">
          <ac:chgData name="Lance D. Lingerfelt" userId="99f3b338-f693-4573-8e82-805d28a11046" providerId="ADAL" clId="{1B9F5C0C-5B2A-4659-AA13-700468A93F09}" dt="2023-08-27T03:07:59.162" v="2490" actId="478"/>
          <ac:picMkLst>
            <pc:docMk/>
            <pc:sldMk cId="1420547054" sldId="281"/>
            <ac:picMk id="2" creationId="{CA6841E0-5F5C-620A-3680-0BA06917A0A0}"/>
          </ac:picMkLst>
        </pc:picChg>
      </pc:sldChg>
      <pc:sldChg chg="addSp delSp modSp mod modAnim">
        <pc:chgData name="Lance D. Lingerfelt" userId="99f3b338-f693-4573-8e82-805d28a11046" providerId="ADAL" clId="{1B9F5C0C-5B2A-4659-AA13-700468A93F09}" dt="2023-08-25T21:50:04.150" v="1469" actId="14100"/>
        <pc:sldMkLst>
          <pc:docMk/>
          <pc:sldMk cId="560021826" sldId="317"/>
        </pc:sldMkLst>
        <pc:spChg chg="del">
          <ac:chgData name="Lance D. Lingerfelt" userId="99f3b338-f693-4573-8e82-805d28a11046" providerId="ADAL" clId="{1B9F5C0C-5B2A-4659-AA13-700468A93F09}" dt="2023-08-25T18:56:10.448" v="313" actId="478"/>
          <ac:spMkLst>
            <pc:docMk/>
            <pc:sldMk cId="560021826" sldId="317"/>
            <ac:spMk id="2" creationId="{2910D835-B454-4270-BB35-86A187307E6F}"/>
          </ac:spMkLst>
        </pc:spChg>
        <pc:spChg chg="mod">
          <ac:chgData name="Lance D. Lingerfelt" userId="99f3b338-f693-4573-8e82-805d28a11046" providerId="ADAL" clId="{1B9F5C0C-5B2A-4659-AA13-700468A93F09}" dt="2023-08-25T18:56:29.848" v="316"/>
          <ac:spMkLst>
            <pc:docMk/>
            <pc:sldMk cId="560021826" sldId="317"/>
            <ac:spMk id="3" creationId="{7F7F653B-90B5-4F47-A33F-93DCB2EF68C2}"/>
          </ac:spMkLst>
        </pc:spChg>
        <pc:spChg chg="mod ord">
          <ac:chgData name="Lance D. Lingerfelt" userId="99f3b338-f693-4573-8e82-805d28a11046" providerId="ADAL" clId="{1B9F5C0C-5B2A-4659-AA13-700468A93F09}" dt="2023-08-25T21:47:49.550" v="1427" actId="170"/>
          <ac:spMkLst>
            <pc:docMk/>
            <pc:sldMk cId="560021826" sldId="317"/>
            <ac:spMk id="15" creationId="{40F1DF5B-353A-4270-8C10-6A1509441174}"/>
          </ac:spMkLst>
        </pc:spChg>
        <pc:spChg chg="mod">
          <ac:chgData name="Lance D. Lingerfelt" userId="99f3b338-f693-4573-8e82-805d28a11046" providerId="ADAL" clId="{1B9F5C0C-5B2A-4659-AA13-700468A93F09}" dt="2023-08-25T21:43:56.893" v="1373" actId="14100"/>
          <ac:spMkLst>
            <pc:docMk/>
            <pc:sldMk cId="560021826" sldId="317"/>
            <ac:spMk id="16" creationId="{4BDCF583-1D5D-4235-97C2-39272B80A0B1}"/>
          </ac:spMkLst>
        </pc:spChg>
        <pc:spChg chg="add del mod">
          <ac:chgData name="Lance D. Lingerfelt" userId="99f3b338-f693-4573-8e82-805d28a11046" providerId="ADAL" clId="{1B9F5C0C-5B2A-4659-AA13-700468A93F09}" dt="2023-08-25T18:56:05.694" v="312" actId="478"/>
          <ac:spMkLst>
            <pc:docMk/>
            <pc:sldMk cId="560021826" sldId="317"/>
            <ac:spMk id="19" creationId="{078D837B-81BE-457B-06F4-3390B6554037}"/>
          </ac:spMkLst>
        </pc:spChg>
        <pc:spChg chg="add del mod">
          <ac:chgData name="Lance D. Lingerfelt" userId="99f3b338-f693-4573-8e82-805d28a11046" providerId="ADAL" clId="{1B9F5C0C-5B2A-4659-AA13-700468A93F09}" dt="2023-08-25T18:56:16.386" v="315" actId="478"/>
          <ac:spMkLst>
            <pc:docMk/>
            <pc:sldMk cId="560021826" sldId="317"/>
            <ac:spMk id="21" creationId="{1D8CF78D-601E-9F94-AA98-97BA99B369CE}"/>
          </ac:spMkLst>
        </pc:spChg>
        <pc:picChg chg="add mod ord">
          <ac:chgData name="Lance D. Lingerfelt" userId="99f3b338-f693-4573-8e82-805d28a11046" providerId="ADAL" clId="{1B9F5C0C-5B2A-4659-AA13-700468A93F09}" dt="2023-08-25T21:48:52.381" v="1452" actId="166"/>
          <ac:picMkLst>
            <pc:docMk/>
            <pc:sldMk cId="560021826" sldId="317"/>
            <ac:picMk id="5" creationId="{BCC9EA90-2CC3-76BD-CFC3-65921B9E49C0}"/>
          </ac:picMkLst>
        </pc:picChg>
        <pc:picChg chg="add del mod">
          <ac:chgData name="Lance D. Lingerfelt" userId="99f3b338-f693-4573-8e82-805d28a11046" providerId="ADAL" clId="{1B9F5C0C-5B2A-4659-AA13-700468A93F09}" dt="2023-08-25T18:48:15.448" v="26"/>
          <ac:picMkLst>
            <pc:docMk/>
            <pc:sldMk cId="560021826" sldId="317"/>
            <ac:picMk id="6" creationId="{767A857D-7237-427B-6139-1530FA36F598}"/>
          </ac:picMkLst>
        </pc:picChg>
        <pc:picChg chg="add mod">
          <ac:chgData name="Lance D. Lingerfelt" userId="99f3b338-f693-4573-8e82-805d28a11046" providerId="ADAL" clId="{1B9F5C0C-5B2A-4659-AA13-700468A93F09}" dt="2023-08-25T18:48:32.484" v="31" actId="1076"/>
          <ac:picMkLst>
            <pc:docMk/>
            <pc:sldMk cId="560021826" sldId="317"/>
            <ac:picMk id="7" creationId="{9E8F632F-F306-B477-B1F3-391E8D98D962}"/>
          </ac:picMkLst>
        </pc:picChg>
        <pc:picChg chg="add del mod ord">
          <ac:chgData name="Lance D. Lingerfelt" userId="99f3b338-f693-4573-8e82-805d28a11046" providerId="ADAL" clId="{1B9F5C0C-5B2A-4659-AA13-700468A93F09}" dt="2023-08-25T21:48:33.114" v="1437" actId="1076"/>
          <ac:picMkLst>
            <pc:docMk/>
            <pc:sldMk cId="560021826" sldId="317"/>
            <ac:picMk id="8" creationId="{5FED7C55-F545-49A1-90FD-D853A25AB453}"/>
          </ac:picMkLst>
        </pc:picChg>
        <pc:picChg chg="add mod">
          <ac:chgData name="Lance D. Lingerfelt" userId="99f3b338-f693-4573-8e82-805d28a11046" providerId="ADAL" clId="{1B9F5C0C-5B2A-4659-AA13-700468A93F09}" dt="2023-08-25T18:48:45.234" v="35" actId="1076"/>
          <ac:picMkLst>
            <pc:docMk/>
            <pc:sldMk cId="560021826" sldId="317"/>
            <ac:picMk id="9" creationId="{5350C1D6-0AEB-06DD-8AAB-3D9D8CA4DAA0}"/>
          </ac:picMkLst>
        </pc:picChg>
        <pc:picChg chg="add mod">
          <ac:chgData name="Lance D. Lingerfelt" userId="99f3b338-f693-4573-8e82-805d28a11046" providerId="ADAL" clId="{1B9F5C0C-5B2A-4659-AA13-700468A93F09}" dt="2023-08-25T18:48:56.552" v="39" actId="1076"/>
          <ac:picMkLst>
            <pc:docMk/>
            <pc:sldMk cId="560021826" sldId="317"/>
            <ac:picMk id="10" creationId="{E8334370-9436-78AD-3705-6A771E4C1892}"/>
          </ac:picMkLst>
        </pc:picChg>
        <pc:picChg chg="add mod">
          <ac:chgData name="Lance D. Lingerfelt" userId="99f3b338-f693-4573-8e82-805d28a11046" providerId="ADAL" clId="{1B9F5C0C-5B2A-4659-AA13-700468A93F09}" dt="2023-08-25T18:49:03.568" v="42" actId="688"/>
          <ac:picMkLst>
            <pc:docMk/>
            <pc:sldMk cId="560021826" sldId="317"/>
            <ac:picMk id="11" creationId="{C659E7C7-51D7-67E0-1BC4-8E286D6CDF7C}"/>
          </ac:picMkLst>
        </pc:picChg>
        <pc:picChg chg="add mod">
          <ac:chgData name="Lance D. Lingerfelt" userId="99f3b338-f693-4573-8e82-805d28a11046" providerId="ADAL" clId="{1B9F5C0C-5B2A-4659-AA13-700468A93F09}" dt="2023-08-25T18:49:17.513" v="45" actId="688"/>
          <ac:picMkLst>
            <pc:docMk/>
            <pc:sldMk cId="560021826" sldId="317"/>
            <ac:picMk id="12" creationId="{DF717AE6-70E5-4BA8-6783-FA1ECD52C054}"/>
          </ac:picMkLst>
        </pc:picChg>
        <pc:picChg chg="add mod">
          <ac:chgData name="Lance D. Lingerfelt" userId="99f3b338-f693-4573-8e82-805d28a11046" providerId="ADAL" clId="{1B9F5C0C-5B2A-4659-AA13-700468A93F09}" dt="2023-08-25T18:49:30.337" v="48" actId="688"/>
          <ac:picMkLst>
            <pc:docMk/>
            <pc:sldMk cId="560021826" sldId="317"/>
            <ac:picMk id="13" creationId="{659C3B22-0683-1B40-620A-3DBF3121F5FB}"/>
          </ac:picMkLst>
        </pc:picChg>
        <pc:picChg chg="add mod">
          <ac:chgData name="Lance D. Lingerfelt" userId="99f3b338-f693-4573-8e82-805d28a11046" providerId="ADAL" clId="{1B9F5C0C-5B2A-4659-AA13-700468A93F09}" dt="2023-08-25T18:49:40.050" v="51" actId="688"/>
          <ac:picMkLst>
            <pc:docMk/>
            <pc:sldMk cId="560021826" sldId="317"/>
            <ac:picMk id="14" creationId="{F7C0B65B-FD91-8A1C-29F9-6AA14C0FB28F}"/>
          </ac:picMkLst>
        </pc:picChg>
        <pc:picChg chg="add mod">
          <ac:chgData name="Lance D. Lingerfelt" userId="99f3b338-f693-4573-8e82-805d28a11046" providerId="ADAL" clId="{1B9F5C0C-5B2A-4659-AA13-700468A93F09}" dt="2023-08-25T18:49:50.423" v="54" actId="688"/>
          <ac:picMkLst>
            <pc:docMk/>
            <pc:sldMk cId="560021826" sldId="317"/>
            <ac:picMk id="17" creationId="{462F7089-E6FF-52A9-FF2D-D0B54001F690}"/>
          </ac:picMkLst>
        </pc:picChg>
        <pc:picChg chg="add mod">
          <ac:chgData name="Lance D. Lingerfelt" userId="99f3b338-f693-4573-8e82-805d28a11046" providerId="ADAL" clId="{1B9F5C0C-5B2A-4659-AA13-700468A93F09}" dt="2023-08-25T21:48:58.534" v="1453" actId="1076"/>
          <ac:picMkLst>
            <pc:docMk/>
            <pc:sldMk cId="560021826" sldId="317"/>
            <ac:picMk id="22" creationId="{9B4EB38D-65FD-C518-E33A-5AAF375C1972}"/>
          </ac:picMkLst>
        </pc:picChg>
        <pc:picChg chg="add mod">
          <ac:chgData name="Lance D. Lingerfelt" userId="99f3b338-f693-4573-8e82-805d28a11046" providerId="ADAL" clId="{1B9F5C0C-5B2A-4659-AA13-700468A93F09}" dt="2023-08-25T21:49:02.778" v="1454" actId="1076"/>
          <ac:picMkLst>
            <pc:docMk/>
            <pc:sldMk cId="560021826" sldId="317"/>
            <ac:picMk id="23" creationId="{8927F313-BAE0-11AF-D2C2-DEE4674D6425}"/>
          </ac:picMkLst>
        </pc:picChg>
        <pc:picChg chg="add mod">
          <ac:chgData name="Lance D. Lingerfelt" userId="99f3b338-f693-4573-8e82-805d28a11046" providerId="ADAL" clId="{1B9F5C0C-5B2A-4659-AA13-700468A93F09}" dt="2023-08-25T21:45:59.859" v="1389" actId="1076"/>
          <ac:picMkLst>
            <pc:docMk/>
            <pc:sldMk cId="560021826" sldId="317"/>
            <ac:picMk id="24" creationId="{86D240C6-E020-A893-BF56-960A8555366F}"/>
          </ac:picMkLst>
        </pc:picChg>
        <pc:picChg chg="add mod">
          <ac:chgData name="Lance D. Lingerfelt" userId="99f3b338-f693-4573-8e82-805d28a11046" providerId="ADAL" clId="{1B9F5C0C-5B2A-4659-AA13-700468A93F09}" dt="2023-08-25T21:48:28.273" v="1434" actId="1076"/>
          <ac:picMkLst>
            <pc:docMk/>
            <pc:sldMk cId="560021826" sldId="317"/>
            <ac:picMk id="25" creationId="{36F0C682-3ED7-9200-ED59-D144627B4004}"/>
          </ac:picMkLst>
        </pc:picChg>
        <pc:picChg chg="add mod ord">
          <ac:chgData name="Lance D. Lingerfelt" userId="99f3b338-f693-4573-8e82-805d28a11046" providerId="ADAL" clId="{1B9F5C0C-5B2A-4659-AA13-700468A93F09}" dt="2023-08-25T21:48:41.655" v="1440" actId="14100"/>
          <ac:picMkLst>
            <pc:docMk/>
            <pc:sldMk cId="560021826" sldId="317"/>
            <ac:picMk id="26" creationId="{F4B17B4D-CE32-A63E-64A1-61D3C0BD940D}"/>
          </ac:picMkLst>
        </pc:picChg>
        <pc:picChg chg="add mod ord">
          <ac:chgData name="Lance D. Lingerfelt" userId="99f3b338-f693-4573-8e82-805d28a11046" providerId="ADAL" clId="{1B9F5C0C-5B2A-4659-AA13-700468A93F09}" dt="2023-08-25T21:50:04.150" v="1469" actId="14100"/>
          <ac:picMkLst>
            <pc:docMk/>
            <pc:sldMk cId="560021826" sldId="317"/>
            <ac:picMk id="27" creationId="{EF779E6A-CE60-C8F9-8FDF-912944769680}"/>
          </ac:picMkLst>
        </pc:picChg>
      </pc:sldChg>
      <pc:sldChg chg="addSp delSp modSp mod modAnim">
        <pc:chgData name="Lance D. Lingerfelt" userId="99f3b338-f693-4573-8e82-805d28a11046" providerId="ADAL" clId="{1B9F5C0C-5B2A-4659-AA13-700468A93F09}" dt="2023-08-27T03:35:53.347" v="3264" actId="27636"/>
        <pc:sldMkLst>
          <pc:docMk/>
          <pc:sldMk cId="3521561301" sldId="321"/>
        </pc:sldMkLst>
        <pc:spChg chg="del">
          <ac:chgData name="Lance D. Lingerfelt" userId="99f3b338-f693-4573-8e82-805d28a11046" providerId="ADAL" clId="{1B9F5C0C-5B2A-4659-AA13-700468A93F09}" dt="2023-08-27T03:34:47.086" v="3242" actId="478"/>
          <ac:spMkLst>
            <pc:docMk/>
            <pc:sldMk cId="3521561301" sldId="321"/>
            <ac:spMk id="4" creationId="{0C329F70-04F7-4C70-BCF8-D4371F54EF2F}"/>
          </ac:spMkLst>
        </pc:spChg>
        <pc:spChg chg="mod">
          <ac:chgData name="Lance D. Lingerfelt" userId="99f3b338-f693-4573-8e82-805d28a11046" providerId="ADAL" clId="{1B9F5C0C-5B2A-4659-AA13-700468A93F09}" dt="2023-08-27T03:34:49.798" v="3243"/>
          <ac:spMkLst>
            <pc:docMk/>
            <pc:sldMk cId="3521561301" sldId="321"/>
            <ac:spMk id="5" creationId="{06A3302E-502D-4151-81C9-5FD6AF9596D6}"/>
          </ac:spMkLst>
        </pc:spChg>
        <pc:spChg chg="mod">
          <ac:chgData name="Lance D. Lingerfelt" userId="99f3b338-f693-4573-8e82-805d28a11046" providerId="ADAL" clId="{1B9F5C0C-5B2A-4659-AA13-700468A93F09}" dt="2023-08-27T03:27:00.383" v="3180" actId="20577"/>
          <ac:spMkLst>
            <pc:docMk/>
            <pc:sldMk cId="3521561301" sldId="321"/>
            <ac:spMk id="11" creationId="{581E8936-2270-47FE-94A4-398CB123EF90}"/>
          </ac:spMkLst>
        </pc:spChg>
        <pc:spChg chg="mod">
          <ac:chgData name="Lance D. Lingerfelt" userId="99f3b338-f693-4573-8e82-805d28a11046" providerId="ADAL" clId="{1B9F5C0C-5B2A-4659-AA13-700468A93F09}" dt="2023-08-27T03:35:53.347" v="3264" actId="27636"/>
          <ac:spMkLst>
            <pc:docMk/>
            <pc:sldMk cId="3521561301" sldId="321"/>
            <ac:spMk id="13" creationId="{C0287FEC-3826-4868-8D93-52429C6156F5}"/>
          </ac:spMkLst>
        </pc:spChg>
        <pc:picChg chg="add mod">
          <ac:chgData name="Lance D. Lingerfelt" userId="99f3b338-f693-4573-8e82-805d28a11046" providerId="ADAL" clId="{1B9F5C0C-5B2A-4659-AA13-700468A93F09}" dt="2023-08-27T03:31:26.117" v="3209" actId="1076"/>
          <ac:picMkLst>
            <pc:docMk/>
            <pc:sldMk cId="3521561301" sldId="321"/>
            <ac:picMk id="2" creationId="{6D4BC057-8678-9E2F-109B-362C386B26D5}"/>
          </ac:picMkLst>
        </pc:picChg>
        <pc:picChg chg="add mod">
          <ac:chgData name="Lance D. Lingerfelt" userId="99f3b338-f693-4573-8e82-805d28a11046" providerId="ADAL" clId="{1B9F5C0C-5B2A-4659-AA13-700468A93F09}" dt="2023-08-27T03:31:33.809" v="3212" actId="1076"/>
          <ac:picMkLst>
            <pc:docMk/>
            <pc:sldMk cId="3521561301" sldId="321"/>
            <ac:picMk id="3" creationId="{02378CBB-0C82-2D77-00E9-84A13BAB5750}"/>
          </ac:picMkLst>
        </pc:picChg>
        <pc:picChg chg="add mod">
          <ac:chgData name="Lance D. Lingerfelt" userId="99f3b338-f693-4573-8e82-805d28a11046" providerId="ADAL" clId="{1B9F5C0C-5B2A-4659-AA13-700468A93F09}" dt="2023-08-27T03:31:39.052" v="3214" actId="1076"/>
          <ac:picMkLst>
            <pc:docMk/>
            <pc:sldMk cId="3521561301" sldId="321"/>
            <ac:picMk id="7" creationId="{1D4AEBCB-28AA-B1D3-52A3-A0E57FB39152}"/>
          </ac:picMkLst>
        </pc:picChg>
        <pc:picChg chg="add mod">
          <ac:chgData name="Lance D. Lingerfelt" userId="99f3b338-f693-4573-8e82-805d28a11046" providerId="ADAL" clId="{1B9F5C0C-5B2A-4659-AA13-700468A93F09}" dt="2023-08-27T03:31:50.427" v="3219" actId="1076"/>
          <ac:picMkLst>
            <pc:docMk/>
            <pc:sldMk cId="3521561301" sldId="321"/>
            <ac:picMk id="8" creationId="{B0E0E20B-6692-7503-4BB6-61081E961619}"/>
          </ac:picMkLst>
        </pc:picChg>
        <pc:picChg chg="add mod">
          <ac:chgData name="Lance D. Lingerfelt" userId="99f3b338-f693-4573-8e82-805d28a11046" providerId="ADAL" clId="{1B9F5C0C-5B2A-4659-AA13-700468A93F09}" dt="2023-08-27T03:32:00.579" v="3222" actId="1076"/>
          <ac:picMkLst>
            <pc:docMk/>
            <pc:sldMk cId="3521561301" sldId="321"/>
            <ac:picMk id="9" creationId="{27D587E2-322C-7E55-E69B-5E616E2ADD7C}"/>
          </ac:picMkLst>
        </pc:picChg>
        <pc:picChg chg="add mod">
          <ac:chgData name="Lance D. Lingerfelt" userId="99f3b338-f693-4573-8e82-805d28a11046" providerId="ADAL" clId="{1B9F5C0C-5B2A-4659-AA13-700468A93F09}" dt="2023-08-27T03:32:13.079" v="3225" actId="1076"/>
          <ac:picMkLst>
            <pc:docMk/>
            <pc:sldMk cId="3521561301" sldId="321"/>
            <ac:picMk id="10" creationId="{1468566B-3D90-2705-7C20-2E4660AF4CF0}"/>
          </ac:picMkLst>
        </pc:picChg>
        <pc:picChg chg="add mod">
          <ac:chgData name="Lance D. Lingerfelt" userId="99f3b338-f693-4573-8e82-805d28a11046" providerId="ADAL" clId="{1B9F5C0C-5B2A-4659-AA13-700468A93F09}" dt="2023-08-27T03:32:37.840" v="3230" actId="1076"/>
          <ac:picMkLst>
            <pc:docMk/>
            <pc:sldMk cId="3521561301" sldId="321"/>
            <ac:picMk id="12" creationId="{EE1C9A88-B308-94A5-368E-F1A945918082}"/>
          </ac:picMkLst>
        </pc:picChg>
        <pc:picChg chg="mod">
          <ac:chgData name="Lance D. Lingerfelt" userId="99f3b338-f693-4573-8e82-805d28a11046" providerId="ADAL" clId="{1B9F5C0C-5B2A-4659-AA13-700468A93F09}" dt="2023-08-27T03:31:43.839" v="3217" actId="1076"/>
          <ac:picMkLst>
            <pc:docMk/>
            <pc:sldMk cId="3521561301" sldId="321"/>
            <ac:picMk id="16" creationId="{361E9ADB-7377-4CF1-9AE4-AEFBDEBEEEEC}"/>
          </ac:picMkLst>
        </pc:picChg>
      </pc:sldChg>
      <pc:sldChg chg="delSp modSp mod">
        <pc:chgData name="Lance D. Lingerfelt" userId="99f3b338-f693-4573-8e82-805d28a11046" providerId="ADAL" clId="{1B9F5C0C-5B2A-4659-AA13-700468A93F09}" dt="2023-08-25T18:56:33.825" v="317"/>
        <pc:sldMkLst>
          <pc:docMk/>
          <pc:sldMk cId="2158886557" sldId="384"/>
        </pc:sldMkLst>
        <pc:spChg chg="del">
          <ac:chgData name="Lance D. Lingerfelt" userId="99f3b338-f693-4573-8e82-805d28a11046" providerId="ADAL" clId="{1B9F5C0C-5B2A-4659-AA13-700468A93F09}" dt="2023-08-25T18:55:48.550" v="309" actId="478"/>
          <ac:spMkLst>
            <pc:docMk/>
            <pc:sldMk cId="2158886557" sldId="384"/>
            <ac:spMk id="4" creationId="{0C329F70-04F7-4C70-BCF8-D4371F54EF2F}"/>
          </ac:spMkLst>
        </pc:spChg>
        <pc:spChg chg="mod">
          <ac:chgData name="Lance D. Lingerfelt" userId="99f3b338-f693-4573-8e82-805d28a11046" providerId="ADAL" clId="{1B9F5C0C-5B2A-4659-AA13-700468A93F09}" dt="2023-08-25T18:56:33.825" v="317"/>
          <ac:spMkLst>
            <pc:docMk/>
            <pc:sldMk cId="2158886557" sldId="384"/>
            <ac:spMk id="5" creationId="{06A3302E-502D-4151-81C9-5FD6AF9596D6}"/>
          </ac:spMkLst>
        </pc:spChg>
      </pc:sldChg>
      <pc:sldChg chg="delSp modSp mod">
        <pc:chgData name="Lance D. Lingerfelt" userId="99f3b338-f693-4573-8e82-805d28a11046" providerId="ADAL" clId="{1B9F5C0C-5B2A-4659-AA13-700468A93F09}" dt="2023-08-27T03:36:40.871" v="3267" actId="6549"/>
        <pc:sldMkLst>
          <pc:docMk/>
          <pc:sldMk cId="2313234867" sldId="389"/>
        </pc:sldMkLst>
        <pc:spChg chg="mod">
          <ac:chgData name="Lance D. Lingerfelt" userId="99f3b338-f693-4573-8e82-805d28a11046" providerId="ADAL" clId="{1B9F5C0C-5B2A-4659-AA13-700468A93F09}" dt="2023-08-25T21:43:47.791" v="1372" actId="20577"/>
          <ac:spMkLst>
            <pc:docMk/>
            <pc:sldMk cId="2313234867" sldId="389"/>
            <ac:spMk id="3" creationId="{D3B60D6F-4D0F-4D33-B2A7-159C8583FF00}"/>
          </ac:spMkLst>
        </pc:spChg>
        <pc:spChg chg="mod">
          <ac:chgData name="Lance D. Lingerfelt" userId="99f3b338-f693-4573-8e82-805d28a11046" providerId="ADAL" clId="{1B9F5C0C-5B2A-4659-AA13-700468A93F09}" dt="2023-08-27T03:36:40.871" v="3267" actId="6549"/>
          <ac:spMkLst>
            <pc:docMk/>
            <pc:sldMk cId="2313234867" sldId="389"/>
            <ac:spMk id="4" creationId="{4D868919-C087-C87C-FCEE-6C5592883B20}"/>
          </ac:spMkLst>
        </pc:spChg>
        <pc:spChg chg="del">
          <ac:chgData name="Lance D. Lingerfelt" userId="99f3b338-f693-4573-8e82-805d28a11046" providerId="ADAL" clId="{1B9F5C0C-5B2A-4659-AA13-700468A93F09}" dt="2023-08-25T18:55:52.716" v="310" actId="478"/>
          <ac:spMkLst>
            <pc:docMk/>
            <pc:sldMk cId="2313234867" sldId="389"/>
            <ac:spMk id="13" creationId="{915FE2C5-E66A-4405-B19E-2C5C546C98E4}"/>
          </ac:spMkLst>
        </pc:spChg>
        <pc:spChg chg="mod">
          <ac:chgData name="Lance D. Lingerfelt" userId="99f3b338-f693-4573-8e82-805d28a11046" providerId="ADAL" clId="{1B9F5C0C-5B2A-4659-AA13-700468A93F09}" dt="2023-08-25T18:56:41.704" v="318"/>
          <ac:spMkLst>
            <pc:docMk/>
            <pc:sldMk cId="2313234867" sldId="389"/>
            <ac:spMk id="14" creationId="{B01DF4D0-78BC-4C8C-9570-26F0B225433A}"/>
          </ac:spMkLst>
        </pc:spChg>
      </pc:sldChg>
      <pc:sldChg chg="addSp delSp modSp mod">
        <pc:chgData name="Lance D. Lingerfelt" userId="99f3b338-f693-4573-8e82-805d28a11046" providerId="ADAL" clId="{1B9F5C0C-5B2A-4659-AA13-700468A93F09}" dt="2023-08-27T03:46:13.941" v="3560" actId="404"/>
        <pc:sldMkLst>
          <pc:docMk/>
          <pc:sldMk cId="3247798845" sldId="391"/>
        </pc:sldMkLst>
        <pc:spChg chg="add del mod">
          <ac:chgData name="Lance D. Lingerfelt" userId="99f3b338-f693-4573-8e82-805d28a11046" providerId="ADAL" clId="{1B9F5C0C-5B2A-4659-AA13-700468A93F09}" dt="2023-08-27T03:37:07.418" v="3284" actId="478"/>
          <ac:spMkLst>
            <pc:docMk/>
            <pc:sldMk cId="3247798845" sldId="391"/>
            <ac:spMk id="3" creationId="{C5D62C9D-E8C0-2603-83F7-BB25844332F9}"/>
          </ac:spMkLst>
        </pc:spChg>
        <pc:spChg chg="del">
          <ac:chgData name="Lance D. Lingerfelt" userId="99f3b338-f693-4573-8e82-805d28a11046" providerId="ADAL" clId="{1B9F5C0C-5B2A-4659-AA13-700468A93F09}" dt="2023-08-27T03:43:32.306" v="3525" actId="478"/>
          <ac:spMkLst>
            <pc:docMk/>
            <pc:sldMk cId="3247798845" sldId="391"/>
            <ac:spMk id="4" creationId="{7823E305-6365-4345-8BD1-4A31C61D96CB}"/>
          </ac:spMkLst>
        </pc:spChg>
        <pc:spChg chg="mod">
          <ac:chgData name="Lance D. Lingerfelt" userId="99f3b338-f693-4573-8e82-805d28a11046" providerId="ADAL" clId="{1B9F5C0C-5B2A-4659-AA13-700468A93F09}" dt="2023-08-27T03:43:42.272" v="3526"/>
          <ac:spMkLst>
            <pc:docMk/>
            <pc:sldMk cId="3247798845" sldId="391"/>
            <ac:spMk id="5" creationId="{0B37A3FF-ED32-4C4A-A21F-848A3BF6F896}"/>
          </ac:spMkLst>
        </pc:spChg>
        <pc:spChg chg="add del mod">
          <ac:chgData name="Lance D. Lingerfelt" userId="99f3b338-f693-4573-8e82-805d28a11046" providerId="ADAL" clId="{1B9F5C0C-5B2A-4659-AA13-700468A93F09}" dt="2023-08-27T03:37:28.118" v="3285"/>
          <ac:spMkLst>
            <pc:docMk/>
            <pc:sldMk cId="3247798845" sldId="391"/>
            <ac:spMk id="8" creationId="{313C98EC-EC8E-132C-C613-70CC3965592A}"/>
          </ac:spMkLst>
        </pc:spChg>
        <pc:spChg chg="add del mod">
          <ac:chgData name="Lance D. Lingerfelt" userId="99f3b338-f693-4573-8e82-805d28a11046" providerId="ADAL" clId="{1B9F5C0C-5B2A-4659-AA13-700468A93F09}" dt="2023-08-27T03:37:39.905" v="3288" actId="478"/>
          <ac:spMkLst>
            <pc:docMk/>
            <pc:sldMk cId="3247798845" sldId="391"/>
            <ac:spMk id="11" creationId="{DCCEC65D-E528-FC6F-F683-0827C51EAC81}"/>
          </ac:spMkLst>
        </pc:spChg>
        <pc:spChg chg="mod">
          <ac:chgData name="Lance D. Lingerfelt" userId="99f3b338-f693-4573-8e82-805d28a11046" providerId="ADAL" clId="{1B9F5C0C-5B2A-4659-AA13-700468A93F09}" dt="2023-08-27T03:42:18.926" v="3499" actId="20577"/>
          <ac:spMkLst>
            <pc:docMk/>
            <pc:sldMk cId="3247798845" sldId="391"/>
            <ac:spMk id="22" creationId="{F8FAEED9-1ECD-45F9-87A0-9394BAEABB79}"/>
          </ac:spMkLst>
        </pc:spChg>
        <pc:spChg chg="mod">
          <ac:chgData name="Lance D. Lingerfelt" userId="99f3b338-f693-4573-8e82-805d28a11046" providerId="ADAL" clId="{1B9F5C0C-5B2A-4659-AA13-700468A93F09}" dt="2023-08-27T03:46:13.941" v="3560" actId="404"/>
          <ac:spMkLst>
            <pc:docMk/>
            <pc:sldMk cId="3247798845" sldId="391"/>
            <ac:spMk id="23" creationId="{8E5E4638-9BCB-4C2E-914F-CC868E2020D5}"/>
          </ac:spMkLst>
        </pc:spChg>
        <pc:picChg chg="add del mod">
          <ac:chgData name="Lance D. Lingerfelt" userId="99f3b338-f693-4573-8e82-805d28a11046" providerId="ADAL" clId="{1B9F5C0C-5B2A-4659-AA13-700468A93F09}" dt="2023-08-27T03:37:36.101" v="3287" actId="478"/>
          <ac:picMkLst>
            <pc:docMk/>
            <pc:sldMk cId="3247798845" sldId="391"/>
            <ac:picMk id="9" creationId="{1B3A7AD9-4EB1-200C-BC20-34D988036317}"/>
          </ac:picMkLst>
        </pc:picChg>
        <pc:picChg chg="add mod">
          <ac:chgData name="Lance D. Lingerfelt" userId="99f3b338-f693-4573-8e82-805d28a11046" providerId="ADAL" clId="{1B9F5C0C-5B2A-4659-AA13-700468A93F09}" dt="2023-08-27T03:46:05.824" v="3557" actId="1076"/>
          <ac:picMkLst>
            <pc:docMk/>
            <pc:sldMk cId="3247798845" sldId="391"/>
            <ac:picMk id="12" creationId="{491F5F67-CC3F-875C-A5A9-8850E24B7D30}"/>
          </ac:picMkLst>
        </pc:picChg>
        <pc:picChg chg="add mod">
          <ac:chgData name="Lance D. Lingerfelt" userId="99f3b338-f693-4573-8e82-805d28a11046" providerId="ADAL" clId="{1B9F5C0C-5B2A-4659-AA13-700468A93F09}" dt="2023-08-27T03:41:10.531" v="3449" actId="1035"/>
          <ac:picMkLst>
            <pc:docMk/>
            <pc:sldMk cId="3247798845" sldId="391"/>
            <ac:picMk id="13" creationId="{FBB7967B-C374-F3BE-616C-F2FC663C5BD9}"/>
          </ac:picMkLst>
        </pc:picChg>
        <pc:picChg chg="add mod ord">
          <ac:chgData name="Lance D. Lingerfelt" userId="99f3b338-f693-4573-8e82-805d28a11046" providerId="ADAL" clId="{1B9F5C0C-5B2A-4659-AA13-700468A93F09}" dt="2023-08-27T03:41:30.393" v="3456" actId="167"/>
          <ac:picMkLst>
            <pc:docMk/>
            <pc:sldMk cId="3247798845" sldId="391"/>
            <ac:picMk id="14" creationId="{E28677A5-A4FE-DC7E-671E-30D15CA6771A}"/>
          </ac:picMkLst>
        </pc:picChg>
        <pc:picChg chg="add mod">
          <ac:chgData name="Lance D. Lingerfelt" userId="99f3b338-f693-4573-8e82-805d28a11046" providerId="ADAL" clId="{1B9F5C0C-5B2A-4659-AA13-700468A93F09}" dt="2023-08-27T03:41:01.776" v="3438" actId="1036"/>
          <ac:picMkLst>
            <pc:docMk/>
            <pc:sldMk cId="3247798845" sldId="391"/>
            <ac:picMk id="16" creationId="{A51B13C8-22D0-10F9-8294-9AF320580C79}"/>
          </ac:picMkLst>
        </pc:picChg>
        <pc:picChg chg="add del">
          <ac:chgData name="Lance D. Lingerfelt" userId="99f3b338-f693-4573-8e82-805d28a11046" providerId="ADAL" clId="{1B9F5C0C-5B2A-4659-AA13-700468A93F09}" dt="2023-08-27T03:42:39.338" v="3501" actId="22"/>
          <ac:picMkLst>
            <pc:docMk/>
            <pc:sldMk cId="3247798845" sldId="391"/>
            <ac:picMk id="18" creationId="{30FE6E18-9629-A0ED-1506-80E070AB1B3C}"/>
          </ac:picMkLst>
        </pc:picChg>
        <pc:picChg chg="del">
          <ac:chgData name="Lance D. Lingerfelt" userId="99f3b338-f693-4573-8e82-805d28a11046" providerId="ADAL" clId="{1B9F5C0C-5B2A-4659-AA13-700468A93F09}" dt="2023-08-27T03:37:04.087" v="3282" actId="478"/>
          <ac:picMkLst>
            <pc:docMk/>
            <pc:sldMk cId="3247798845" sldId="391"/>
            <ac:picMk id="27" creationId="{9E660784-34E2-4CDA-926A-DDD6AAF35046}"/>
          </ac:picMkLst>
        </pc:picChg>
        <pc:picChg chg="del">
          <ac:chgData name="Lance D. Lingerfelt" userId="99f3b338-f693-4573-8e82-805d28a11046" providerId="ADAL" clId="{1B9F5C0C-5B2A-4659-AA13-700468A93F09}" dt="2023-08-27T03:37:04.989" v="3283" actId="478"/>
          <ac:picMkLst>
            <pc:docMk/>
            <pc:sldMk cId="3247798845" sldId="391"/>
            <ac:picMk id="33" creationId="{48106962-23C6-4DFE-BB3A-E5FFF03F38CE}"/>
          </ac:picMkLst>
        </pc:picChg>
      </pc:sldChg>
      <pc:sldChg chg="delSp modSp add mod setBg delDesignElem">
        <pc:chgData name="Lance D. Lingerfelt" userId="99f3b338-f693-4573-8e82-805d28a11046" providerId="ADAL" clId="{1B9F5C0C-5B2A-4659-AA13-700468A93F09}" dt="2023-08-25T20:40:11.295" v="737" actId="20577"/>
        <pc:sldMkLst>
          <pc:docMk/>
          <pc:sldMk cId="3125858772" sldId="392"/>
        </pc:sldMkLst>
        <pc:spChg chg="mod">
          <ac:chgData name="Lance D. Lingerfelt" userId="99f3b338-f693-4573-8e82-805d28a11046" providerId="ADAL" clId="{1B9F5C0C-5B2A-4659-AA13-700468A93F09}" dt="2023-08-25T20:39:23.930" v="729" actId="20577"/>
          <ac:spMkLst>
            <pc:docMk/>
            <pc:sldMk cId="3125858772" sldId="392"/>
            <ac:spMk id="15" creationId="{40F1DF5B-353A-4270-8C10-6A1509441174}"/>
          </ac:spMkLst>
        </pc:spChg>
        <pc:spChg chg="mod">
          <ac:chgData name="Lance D. Lingerfelt" userId="99f3b338-f693-4573-8e82-805d28a11046" providerId="ADAL" clId="{1B9F5C0C-5B2A-4659-AA13-700468A93F09}" dt="2023-08-25T20:40:11.295" v="737" actId="20577"/>
          <ac:spMkLst>
            <pc:docMk/>
            <pc:sldMk cId="3125858772" sldId="392"/>
            <ac:spMk id="16" creationId="{4BDCF583-1D5D-4235-97C2-39272B80A0B1}"/>
          </ac:spMkLst>
        </pc:spChg>
        <pc:spChg chg="del">
          <ac:chgData name="Lance D. Lingerfelt" userId="99f3b338-f693-4573-8e82-805d28a11046" providerId="ADAL" clId="{1B9F5C0C-5B2A-4659-AA13-700468A93F09}" dt="2023-08-25T20:38:29.050" v="685"/>
          <ac:spMkLst>
            <pc:docMk/>
            <pc:sldMk cId="3125858772" sldId="392"/>
            <ac:spMk id="34" creationId="{82184FF4-7029-4ED7-813A-192E60608764}"/>
          </ac:spMkLst>
        </pc:spChg>
        <pc:spChg chg="del">
          <ac:chgData name="Lance D. Lingerfelt" userId="99f3b338-f693-4573-8e82-805d28a11046" providerId="ADAL" clId="{1B9F5C0C-5B2A-4659-AA13-700468A93F09}" dt="2023-08-25T20:38:29.050" v="685"/>
          <ac:spMkLst>
            <pc:docMk/>
            <pc:sldMk cId="3125858772" sldId="392"/>
            <ac:spMk id="36" creationId="{AAA7AB09-557C-41AD-9113-FF9F68FA1035}"/>
          </ac:spMkLst>
        </pc:spChg>
        <pc:spChg chg="del">
          <ac:chgData name="Lance D. Lingerfelt" userId="99f3b338-f693-4573-8e82-805d28a11046" providerId="ADAL" clId="{1B9F5C0C-5B2A-4659-AA13-700468A93F09}" dt="2023-08-25T20:38:29.050" v="685"/>
          <ac:spMkLst>
            <pc:docMk/>
            <pc:sldMk cId="3125858772" sldId="392"/>
            <ac:spMk id="38" creationId="{EF99ECAA-1F11-4937-BBA6-51935AB44C9D}"/>
          </ac:spMkLst>
        </pc:spChg>
        <pc:spChg chg="del">
          <ac:chgData name="Lance D. Lingerfelt" userId="99f3b338-f693-4573-8e82-805d28a11046" providerId="ADAL" clId="{1B9F5C0C-5B2A-4659-AA13-700468A93F09}" dt="2023-08-25T20:38:29.050" v="685"/>
          <ac:spMkLst>
            <pc:docMk/>
            <pc:sldMk cId="3125858772" sldId="392"/>
            <ac:spMk id="46" creationId="{1DB043B4-68C6-45B9-82AC-A5800EADB8DB}"/>
          </ac:spMkLst>
        </pc:spChg>
        <pc:spChg chg="del">
          <ac:chgData name="Lance D. Lingerfelt" userId="99f3b338-f693-4573-8e82-805d28a11046" providerId="ADAL" clId="{1B9F5C0C-5B2A-4659-AA13-700468A93F09}" dt="2023-08-25T20:38:29.050" v="685"/>
          <ac:spMkLst>
            <pc:docMk/>
            <pc:sldMk cId="3125858772" sldId="392"/>
            <ac:spMk id="48" creationId="{3C64A91D-E535-4C24-A0E3-96A3810E3FDC}"/>
          </ac:spMkLst>
        </pc:spChg>
        <pc:spChg chg="del">
          <ac:chgData name="Lance D. Lingerfelt" userId="99f3b338-f693-4573-8e82-805d28a11046" providerId="ADAL" clId="{1B9F5C0C-5B2A-4659-AA13-700468A93F09}" dt="2023-08-25T20:38:29.050" v="685"/>
          <ac:spMkLst>
            <pc:docMk/>
            <pc:sldMk cId="3125858772" sldId="392"/>
            <ac:spMk id="50" creationId="{26FC4867-BA3E-4F8E-AB23-684F34DF3D31}"/>
          </ac:spMkLst>
        </pc:spChg>
        <pc:grpChg chg="del">
          <ac:chgData name="Lance D. Lingerfelt" userId="99f3b338-f693-4573-8e82-805d28a11046" providerId="ADAL" clId="{1B9F5C0C-5B2A-4659-AA13-700468A93F09}" dt="2023-08-25T20:38:29.050" v="685"/>
          <ac:grpSpMkLst>
            <pc:docMk/>
            <pc:sldMk cId="3125858772" sldId="392"/>
            <ac:grpSpMk id="40" creationId="{79DE9FAB-6BBA-4CFE-B67D-77B47F01ECA4}"/>
          </ac:grpSpMkLst>
        </pc:grpChg>
      </pc:sldChg>
      <pc:sldChg chg="addSp delSp modSp mod delAnim modAnim">
        <pc:chgData name="Lance D. Lingerfelt" userId="99f3b338-f693-4573-8e82-805d28a11046" providerId="ADAL" clId="{1B9F5C0C-5B2A-4659-AA13-700468A93F09}" dt="2023-08-25T20:52:14.952" v="949" actId="688"/>
        <pc:sldMkLst>
          <pc:docMk/>
          <pc:sldMk cId="3737546343" sldId="393"/>
        </pc:sldMkLst>
        <pc:spChg chg="mod">
          <ac:chgData name="Lance D. Lingerfelt" userId="99f3b338-f693-4573-8e82-805d28a11046" providerId="ADAL" clId="{1B9F5C0C-5B2A-4659-AA13-700468A93F09}" dt="2023-08-25T20:44:51.325" v="780" actId="20577"/>
          <ac:spMkLst>
            <pc:docMk/>
            <pc:sldMk cId="3737546343" sldId="393"/>
            <ac:spMk id="2" creationId="{FCB102D8-1D22-4940-AF19-07CF3A0DC5F4}"/>
          </ac:spMkLst>
        </pc:spChg>
        <pc:spChg chg="mod">
          <ac:chgData name="Lance D. Lingerfelt" userId="99f3b338-f693-4573-8e82-805d28a11046" providerId="ADAL" clId="{1B9F5C0C-5B2A-4659-AA13-700468A93F09}" dt="2023-08-25T20:45:35.113" v="924" actId="20577"/>
          <ac:spMkLst>
            <pc:docMk/>
            <pc:sldMk cId="3737546343" sldId="393"/>
            <ac:spMk id="4" creationId="{F1E88A7B-7360-7211-A6A2-54B172CADFAD}"/>
          </ac:spMkLst>
        </pc:spChg>
        <pc:picChg chg="del">
          <ac:chgData name="Lance D. Lingerfelt" userId="99f3b338-f693-4573-8e82-805d28a11046" providerId="ADAL" clId="{1B9F5C0C-5B2A-4659-AA13-700468A93F09}" dt="2023-08-25T20:45:40.606" v="925" actId="478"/>
          <ac:picMkLst>
            <pc:docMk/>
            <pc:sldMk cId="3737546343" sldId="393"/>
            <ac:picMk id="5" creationId="{44C2D487-0847-5900-6742-49E5BEDAA8CF}"/>
          </ac:picMkLst>
        </pc:picChg>
        <pc:picChg chg="add del mod">
          <ac:chgData name="Lance D. Lingerfelt" userId="99f3b338-f693-4573-8e82-805d28a11046" providerId="ADAL" clId="{1B9F5C0C-5B2A-4659-AA13-700468A93F09}" dt="2023-08-25T20:51:18.847" v="937" actId="478"/>
          <ac:picMkLst>
            <pc:docMk/>
            <pc:sldMk cId="3737546343" sldId="393"/>
            <ac:picMk id="6" creationId="{81A95236-09AC-56D1-5C30-A3CCE0864E41}"/>
          </ac:picMkLst>
        </pc:picChg>
        <pc:picChg chg="del">
          <ac:chgData name="Lance D. Lingerfelt" userId="99f3b338-f693-4573-8e82-805d28a11046" providerId="ADAL" clId="{1B9F5C0C-5B2A-4659-AA13-700468A93F09}" dt="2023-08-25T20:46:14.692" v="932" actId="478"/>
          <ac:picMkLst>
            <pc:docMk/>
            <pc:sldMk cId="3737546343" sldId="393"/>
            <ac:picMk id="7" creationId="{1E57B49F-8A85-2A0F-8832-4A0904C7F8DB}"/>
          </ac:picMkLst>
        </pc:picChg>
        <pc:picChg chg="mod">
          <ac:chgData name="Lance D. Lingerfelt" userId="99f3b338-f693-4573-8e82-805d28a11046" providerId="ADAL" clId="{1B9F5C0C-5B2A-4659-AA13-700468A93F09}" dt="2023-08-25T20:52:14.952" v="949" actId="688"/>
          <ac:picMkLst>
            <pc:docMk/>
            <pc:sldMk cId="3737546343" sldId="393"/>
            <ac:picMk id="8" creationId="{F59CF97F-ED26-6FFA-79F8-14507BBDA51A}"/>
          </ac:picMkLst>
        </pc:picChg>
        <pc:picChg chg="add mod">
          <ac:chgData name="Lance D. Lingerfelt" userId="99f3b338-f693-4573-8e82-805d28a11046" providerId="ADAL" clId="{1B9F5C0C-5B2A-4659-AA13-700468A93F09}" dt="2023-08-25T20:51:42.649" v="942" actId="1076"/>
          <ac:picMkLst>
            <pc:docMk/>
            <pc:sldMk cId="3737546343" sldId="393"/>
            <ac:picMk id="10" creationId="{588F0696-1262-4689-2ABF-5AA1BF9C5DA3}"/>
          </ac:picMkLst>
        </pc:picChg>
        <pc:picChg chg="add mod">
          <ac:chgData name="Lance D. Lingerfelt" userId="99f3b338-f693-4573-8e82-805d28a11046" providerId="ADAL" clId="{1B9F5C0C-5B2A-4659-AA13-700468A93F09}" dt="2023-08-25T20:51:29.687" v="940" actId="1076"/>
          <ac:picMkLst>
            <pc:docMk/>
            <pc:sldMk cId="3737546343" sldId="393"/>
            <ac:picMk id="12" creationId="{31CF2902-53ED-E01E-4EE3-7389BD2F7085}"/>
          </ac:picMkLst>
        </pc:picChg>
        <pc:picChg chg="add mod">
          <ac:chgData name="Lance D. Lingerfelt" userId="99f3b338-f693-4573-8e82-805d28a11046" providerId="ADAL" clId="{1B9F5C0C-5B2A-4659-AA13-700468A93F09}" dt="2023-08-25T20:52:09.059" v="948" actId="29295"/>
          <ac:picMkLst>
            <pc:docMk/>
            <pc:sldMk cId="3737546343" sldId="393"/>
            <ac:picMk id="13" creationId="{8958B37F-6960-16D0-60F7-0030DAE5C1E4}"/>
          </ac:picMkLst>
        </pc:picChg>
      </pc:sldChg>
      <pc:sldChg chg="addSp delSp modSp add mod">
        <pc:chgData name="Lance D. Lingerfelt" userId="99f3b338-f693-4573-8e82-805d28a11046" providerId="ADAL" clId="{1B9F5C0C-5B2A-4659-AA13-700468A93F09}" dt="2023-08-25T21:13:29.023" v="1324" actId="1076"/>
        <pc:sldMkLst>
          <pc:docMk/>
          <pc:sldMk cId="722755301" sldId="394"/>
        </pc:sldMkLst>
        <pc:spChg chg="mod">
          <ac:chgData name="Lance D. Lingerfelt" userId="99f3b338-f693-4573-8e82-805d28a11046" providerId="ADAL" clId="{1B9F5C0C-5B2A-4659-AA13-700468A93F09}" dt="2023-08-25T20:54:02.532" v="980" actId="20577"/>
          <ac:spMkLst>
            <pc:docMk/>
            <pc:sldMk cId="722755301" sldId="394"/>
            <ac:spMk id="2" creationId="{FCB102D8-1D22-4940-AF19-07CF3A0DC5F4}"/>
          </ac:spMkLst>
        </pc:spChg>
        <pc:spChg chg="mod">
          <ac:chgData name="Lance D. Lingerfelt" userId="99f3b338-f693-4573-8e82-805d28a11046" providerId="ADAL" clId="{1B9F5C0C-5B2A-4659-AA13-700468A93F09}" dt="2023-08-25T21:00:39.995" v="1302" actId="404"/>
          <ac:spMkLst>
            <pc:docMk/>
            <pc:sldMk cId="722755301" sldId="394"/>
            <ac:spMk id="4" creationId="{F1E88A7B-7360-7211-A6A2-54B172CADFAD}"/>
          </ac:spMkLst>
        </pc:spChg>
        <pc:picChg chg="add mod">
          <ac:chgData name="Lance D. Lingerfelt" userId="99f3b338-f693-4573-8e82-805d28a11046" providerId="ADAL" clId="{1B9F5C0C-5B2A-4659-AA13-700468A93F09}" dt="2023-08-25T21:01:25.403" v="1308" actId="1076"/>
          <ac:picMkLst>
            <pc:docMk/>
            <pc:sldMk cId="722755301" sldId="394"/>
            <ac:picMk id="5" creationId="{E263CC58-A9A3-824A-AAF3-C8883E714064}"/>
          </ac:picMkLst>
        </pc:picChg>
        <pc:picChg chg="add mod">
          <ac:chgData name="Lance D. Lingerfelt" userId="99f3b338-f693-4573-8e82-805d28a11046" providerId="ADAL" clId="{1B9F5C0C-5B2A-4659-AA13-700468A93F09}" dt="2023-08-25T21:07:26.203" v="1312" actId="1076"/>
          <ac:picMkLst>
            <pc:docMk/>
            <pc:sldMk cId="722755301" sldId="394"/>
            <ac:picMk id="7" creationId="{F8200E99-DA1F-086C-3CB9-E5207877A728}"/>
          </ac:picMkLst>
        </pc:picChg>
        <pc:picChg chg="mod">
          <ac:chgData name="Lance D. Lingerfelt" userId="99f3b338-f693-4573-8e82-805d28a11046" providerId="ADAL" clId="{1B9F5C0C-5B2A-4659-AA13-700468A93F09}" dt="2023-08-25T21:01:10.482" v="1307" actId="29295"/>
          <ac:picMkLst>
            <pc:docMk/>
            <pc:sldMk cId="722755301" sldId="394"/>
            <ac:picMk id="8" creationId="{F59CF97F-ED26-6FFA-79F8-14507BBDA51A}"/>
          </ac:picMkLst>
        </pc:picChg>
        <pc:picChg chg="del">
          <ac:chgData name="Lance D. Lingerfelt" userId="99f3b338-f693-4573-8e82-805d28a11046" providerId="ADAL" clId="{1B9F5C0C-5B2A-4659-AA13-700468A93F09}" dt="2023-08-25T20:54:50.615" v="1091" actId="478"/>
          <ac:picMkLst>
            <pc:docMk/>
            <pc:sldMk cId="722755301" sldId="394"/>
            <ac:picMk id="10" creationId="{588F0696-1262-4689-2ABF-5AA1BF9C5DA3}"/>
          </ac:picMkLst>
        </pc:picChg>
        <pc:picChg chg="add mod">
          <ac:chgData name="Lance D. Lingerfelt" userId="99f3b338-f693-4573-8e82-805d28a11046" providerId="ADAL" clId="{1B9F5C0C-5B2A-4659-AA13-700468A93F09}" dt="2023-08-25T21:10:29.083" v="1317" actId="1076"/>
          <ac:picMkLst>
            <pc:docMk/>
            <pc:sldMk cId="722755301" sldId="394"/>
            <ac:picMk id="11" creationId="{F7342A81-00C3-76C5-66C7-66789A1AA77E}"/>
          </ac:picMkLst>
        </pc:picChg>
        <pc:picChg chg="del">
          <ac:chgData name="Lance D. Lingerfelt" userId="99f3b338-f693-4573-8e82-805d28a11046" providerId="ADAL" clId="{1B9F5C0C-5B2A-4659-AA13-700468A93F09}" dt="2023-08-25T20:54:49.583" v="1090" actId="478"/>
          <ac:picMkLst>
            <pc:docMk/>
            <pc:sldMk cId="722755301" sldId="394"/>
            <ac:picMk id="12" creationId="{31CF2902-53ED-E01E-4EE3-7389BD2F7085}"/>
          </ac:picMkLst>
        </pc:picChg>
        <pc:picChg chg="mod">
          <ac:chgData name="Lance D. Lingerfelt" userId="99f3b338-f693-4573-8e82-805d28a11046" providerId="ADAL" clId="{1B9F5C0C-5B2A-4659-AA13-700468A93F09}" dt="2023-08-25T21:13:29.023" v="1324" actId="1076"/>
          <ac:picMkLst>
            <pc:docMk/>
            <pc:sldMk cId="722755301" sldId="394"/>
            <ac:picMk id="13" creationId="{8958B37F-6960-16D0-60F7-0030DAE5C1E4}"/>
          </ac:picMkLst>
        </pc:picChg>
        <pc:picChg chg="add mod">
          <ac:chgData name="Lance D. Lingerfelt" userId="99f3b338-f693-4573-8e82-805d28a11046" providerId="ADAL" clId="{1B9F5C0C-5B2A-4659-AA13-700468A93F09}" dt="2023-08-25T21:13:22.071" v="1323" actId="14100"/>
          <ac:picMkLst>
            <pc:docMk/>
            <pc:sldMk cId="722755301" sldId="394"/>
            <ac:picMk id="17" creationId="{7CBA4DED-0F99-2CF2-28C5-BF912A9F9692}"/>
          </ac:picMkLst>
        </pc:picChg>
      </pc:sldChg>
      <pc:sldChg chg="delSp add del mod delAnim">
        <pc:chgData name="Lance D. Lingerfelt" userId="99f3b338-f693-4573-8e82-805d28a11046" providerId="ADAL" clId="{1B9F5C0C-5B2A-4659-AA13-700468A93F09}" dt="2023-08-25T20:45:51.772" v="928" actId="2696"/>
        <pc:sldMkLst>
          <pc:docMk/>
          <pc:sldMk cId="2857043273" sldId="394"/>
        </pc:sldMkLst>
        <pc:picChg chg="del">
          <ac:chgData name="Lance D. Lingerfelt" userId="99f3b338-f693-4573-8e82-805d28a11046" providerId="ADAL" clId="{1B9F5C0C-5B2A-4659-AA13-700468A93F09}" dt="2023-08-25T20:45:44.541" v="927" actId="478"/>
          <ac:picMkLst>
            <pc:docMk/>
            <pc:sldMk cId="2857043273" sldId="394"/>
            <ac:picMk id="5" creationId="{44C2D487-0847-5900-6742-49E5BEDAA8CF}"/>
          </ac:picMkLst>
        </pc:picChg>
      </pc:sldChg>
      <pc:sldChg chg="addSp delSp modSp add mod setBg delDesignElem">
        <pc:chgData name="Lance D. Lingerfelt" userId="99f3b338-f693-4573-8e82-805d28a11046" providerId="ADAL" clId="{1B9F5C0C-5B2A-4659-AA13-700468A93F09}" dt="2023-08-27T03:58:51.679" v="3711" actId="1037"/>
        <pc:sldMkLst>
          <pc:docMk/>
          <pc:sldMk cId="479969909" sldId="395"/>
        </pc:sldMkLst>
        <pc:spChg chg="del">
          <ac:chgData name="Lance D. Lingerfelt" userId="99f3b338-f693-4573-8e82-805d28a11046" providerId="ADAL" clId="{1B9F5C0C-5B2A-4659-AA13-700468A93F09}" dt="2023-08-25T21:41:33.494" v="1326"/>
          <ac:spMkLst>
            <pc:docMk/>
            <pc:sldMk cId="479969909" sldId="395"/>
            <ac:spMk id="34" creationId="{82184FF4-7029-4ED7-813A-192E60608764}"/>
          </ac:spMkLst>
        </pc:spChg>
        <pc:spChg chg="del">
          <ac:chgData name="Lance D. Lingerfelt" userId="99f3b338-f693-4573-8e82-805d28a11046" providerId="ADAL" clId="{1B9F5C0C-5B2A-4659-AA13-700468A93F09}" dt="2023-08-25T21:41:33.494" v="1326"/>
          <ac:spMkLst>
            <pc:docMk/>
            <pc:sldMk cId="479969909" sldId="395"/>
            <ac:spMk id="36" creationId="{AAA7AB09-557C-41AD-9113-FF9F68FA1035}"/>
          </ac:spMkLst>
        </pc:spChg>
        <pc:spChg chg="del">
          <ac:chgData name="Lance D. Lingerfelt" userId="99f3b338-f693-4573-8e82-805d28a11046" providerId="ADAL" clId="{1B9F5C0C-5B2A-4659-AA13-700468A93F09}" dt="2023-08-25T21:41:33.494" v="1326"/>
          <ac:spMkLst>
            <pc:docMk/>
            <pc:sldMk cId="479969909" sldId="395"/>
            <ac:spMk id="38" creationId="{EF99ECAA-1F11-4937-BBA6-51935AB44C9D}"/>
          </ac:spMkLst>
        </pc:spChg>
        <pc:spChg chg="del">
          <ac:chgData name="Lance D. Lingerfelt" userId="99f3b338-f693-4573-8e82-805d28a11046" providerId="ADAL" clId="{1B9F5C0C-5B2A-4659-AA13-700468A93F09}" dt="2023-08-25T21:41:33.494" v="1326"/>
          <ac:spMkLst>
            <pc:docMk/>
            <pc:sldMk cId="479969909" sldId="395"/>
            <ac:spMk id="46" creationId="{1DB043B4-68C6-45B9-82AC-A5800EADB8DB}"/>
          </ac:spMkLst>
        </pc:spChg>
        <pc:spChg chg="del">
          <ac:chgData name="Lance D. Lingerfelt" userId="99f3b338-f693-4573-8e82-805d28a11046" providerId="ADAL" clId="{1B9F5C0C-5B2A-4659-AA13-700468A93F09}" dt="2023-08-25T21:41:33.494" v="1326"/>
          <ac:spMkLst>
            <pc:docMk/>
            <pc:sldMk cId="479969909" sldId="395"/>
            <ac:spMk id="48" creationId="{3C64A91D-E535-4C24-A0E3-96A3810E3FDC}"/>
          </ac:spMkLst>
        </pc:spChg>
        <pc:spChg chg="del">
          <ac:chgData name="Lance D. Lingerfelt" userId="99f3b338-f693-4573-8e82-805d28a11046" providerId="ADAL" clId="{1B9F5C0C-5B2A-4659-AA13-700468A93F09}" dt="2023-08-25T21:41:33.494" v="1326"/>
          <ac:spMkLst>
            <pc:docMk/>
            <pc:sldMk cId="479969909" sldId="395"/>
            <ac:spMk id="50" creationId="{26FC4867-BA3E-4F8E-AB23-684F34DF3D31}"/>
          </ac:spMkLst>
        </pc:spChg>
        <pc:grpChg chg="del">
          <ac:chgData name="Lance D. Lingerfelt" userId="99f3b338-f693-4573-8e82-805d28a11046" providerId="ADAL" clId="{1B9F5C0C-5B2A-4659-AA13-700468A93F09}" dt="2023-08-25T21:41:33.494" v="1326"/>
          <ac:grpSpMkLst>
            <pc:docMk/>
            <pc:sldMk cId="479969909" sldId="395"/>
            <ac:grpSpMk id="40" creationId="{79DE9FAB-6BBA-4CFE-B67D-77B47F01ECA4}"/>
          </ac:grpSpMkLst>
        </pc:grpChg>
        <pc:picChg chg="add del mod">
          <ac:chgData name="Lance D. Lingerfelt" userId="99f3b338-f693-4573-8e82-805d28a11046" providerId="ADAL" clId="{1B9F5C0C-5B2A-4659-AA13-700468A93F09}" dt="2023-08-25T21:46:22.229" v="1393"/>
          <ac:picMkLst>
            <pc:docMk/>
            <pc:sldMk cId="479969909" sldId="395"/>
            <ac:picMk id="2" creationId="{4DCAF821-2154-67C1-F851-E0053F43E94E}"/>
          </ac:picMkLst>
        </pc:picChg>
        <pc:picChg chg="mod">
          <ac:chgData name="Lance D. Lingerfelt" userId="99f3b338-f693-4573-8e82-805d28a11046" providerId="ADAL" clId="{1B9F5C0C-5B2A-4659-AA13-700468A93F09}" dt="2023-08-27T03:58:51.679" v="3711" actId="1037"/>
          <ac:picMkLst>
            <pc:docMk/>
            <pc:sldMk cId="479969909" sldId="395"/>
            <ac:picMk id="17" creationId="{462F7089-E6FF-52A9-FF2D-D0B54001F690}"/>
          </ac:picMkLst>
        </pc:picChg>
      </pc:sldChg>
      <pc:sldChg chg="addSp delSp modSp add mod delAnim modAnim modNotesTx">
        <pc:chgData name="Lance D. Lingerfelt" userId="99f3b338-f693-4573-8e82-805d28a11046" providerId="ADAL" clId="{1B9F5C0C-5B2A-4659-AA13-700468A93F09}" dt="2023-08-27T03:14:25.352" v="2861"/>
        <pc:sldMkLst>
          <pc:docMk/>
          <pc:sldMk cId="3827662423" sldId="396"/>
        </pc:sldMkLst>
        <pc:spChg chg="mod">
          <ac:chgData name="Lance D. Lingerfelt" userId="99f3b338-f693-4573-8e82-805d28a11046" providerId="ADAL" clId="{1B9F5C0C-5B2A-4659-AA13-700468A93F09}" dt="2023-08-25T21:53:30.590" v="1482" actId="20577"/>
          <ac:spMkLst>
            <pc:docMk/>
            <pc:sldMk cId="3827662423" sldId="396"/>
            <ac:spMk id="11" creationId="{23418ADF-358F-4647-A511-FCFFEDA83429}"/>
          </ac:spMkLst>
        </pc:spChg>
        <pc:spChg chg="mod">
          <ac:chgData name="Lance D. Lingerfelt" userId="99f3b338-f693-4573-8e82-805d28a11046" providerId="ADAL" clId="{1B9F5C0C-5B2A-4659-AA13-700468A93F09}" dt="2023-08-25T21:55:00.923" v="1504" actId="14100"/>
          <ac:spMkLst>
            <pc:docMk/>
            <pc:sldMk cId="3827662423" sldId="396"/>
            <ac:spMk id="12" creationId="{E5127060-CDBF-435F-9009-A5451CCE305D}"/>
          </ac:spMkLst>
        </pc:spChg>
        <pc:picChg chg="del">
          <ac:chgData name="Lance D. Lingerfelt" userId="99f3b338-f693-4573-8e82-805d28a11046" providerId="ADAL" clId="{1B9F5C0C-5B2A-4659-AA13-700468A93F09}" dt="2023-08-25T21:53:25.526" v="1473" actId="478"/>
          <ac:picMkLst>
            <pc:docMk/>
            <pc:sldMk cId="3827662423" sldId="396"/>
            <ac:picMk id="2" creationId="{0293EC0B-F7F6-C320-172C-793AA01C6771}"/>
          </ac:picMkLst>
        </pc:picChg>
        <pc:picChg chg="add mod">
          <ac:chgData name="Lance D. Lingerfelt" userId="99f3b338-f693-4573-8e82-805d28a11046" providerId="ADAL" clId="{1B9F5C0C-5B2A-4659-AA13-700468A93F09}" dt="2023-08-27T03:07:23.069" v="2485" actId="1035"/>
          <ac:picMkLst>
            <pc:docMk/>
            <pc:sldMk cId="3827662423" sldId="396"/>
            <ac:picMk id="3" creationId="{018D781C-AB79-DF79-7234-F2BD441F89B9}"/>
          </ac:picMkLst>
        </pc:picChg>
        <pc:picChg chg="mod">
          <ac:chgData name="Lance D. Lingerfelt" userId="99f3b338-f693-4573-8e82-805d28a11046" providerId="ADAL" clId="{1B9F5C0C-5B2A-4659-AA13-700468A93F09}" dt="2023-08-25T21:55:28.053" v="1505" actId="1076"/>
          <ac:picMkLst>
            <pc:docMk/>
            <pc:sldMk cId="3827662423" sldId="396"/>
            <ac:picMk id="10" creationId="{EEF97E23-9DA9-4789-1815-DC75F0255C57}"/>
          </ac:picMkLst>
        </pc:picChg>
        <pc:picChg chg="mod">
          <ac:chgData name="Lance D. Lingerfelt" userId="99f3b338-f693-4573-8e82-805d28a11046" providerId="ADAL" clId="{1B9F5C0C-5B2A-4659-AA13-700468A93F09}" dt="2023-08-25T21:54:46.308" v="1502" actId="14100"/>
          <ac:picMkLst>
            <pc:docMk/>
            <pc:sldMk cId="3827662423" sldId="396"/>
            <ac:picMk id="18" creationId="{E2536017-F539-430C-A901-70AB81CA612A}"/>
          </ac:picMkLst>
        </pc:picChg>
        <pc:picChg chg="mod">
          <ac:chgData name="Lance D. Lingerfelt" userId="99f3b338-f693-4573-8e82-805d28a11046" providerId="ADAL" clId="{1B9F5C0C-5B2A-4659-AA13-700468A93F09}" dt="2023-08-25T21:54:28.400" v="1498" actId="14100"/>
          <ac:picMkLst>
            <pc:docMk/>
            <pc:sldMk cId="3827662423" sldId="396"/>
            <ac:picMk id="23" creationId="{2B3C4F95-A0FA-45D9-BF43-1C398F65B891}"/>
          </ac:picMkLst>
        </pc:picChg>
      </pc:sldChg>
      <pc:sldChg chg="modSp add mod">
        <pc:chgData name="Lance D. Lingerfelt" userId="99f3b338-f693-4573-8e82-805d28a11046" providerId="ADAL" clId="{1B9F5C0C-5B2A-4659-AA13-700468A93F09}" dt="2023-08-27T02:55:13.685" v="2208" actId="14100"/>
        <pc:sldMkLst>
          <pc:docMk/>
          <pc:sldMk cId="2643719528" sldId="397"/>
        </pc:sldMkLst>
        <pc:spChg chg="mod">
          <ac:chgData name="Lance D. Lingerfelt" userId="99f3b338-f693-4573-8e82-805d28a11046" providerId="ADAL" clId="{1B9F5C0C-5B2A-4659-AA13-700468A93F09}" dt="2023-08-27T02:54:21.258" v="2203" actId="20577"/>
          <ac:spMkLst>
            <pc:docMk/>
            <pc:sldMk cId="2643719528" sldId="397"/>
            <ac:spMk id="15" creationId="{40F1DF5B-353A-4270-8C10-6A1509441174}"/>
          </ac:spMkLst>
        </pc:spChg>
        <pc:spChg chg="mod">
          <ac:chgData name="Lance D. Lingerfelt" userId="99f3b338-f693-4573-8e82-805d28a11046" providerId="ADAL" clId="{1B9F5C0C-5B2A-4659-AA13-700468A93F09}" dt="2023-08-27T02:55:13.685" v="2208" actId="14100"/>
          <ac:spMkLst>
            <pc:docMk/>
            <pc:sldMk cId="2643719528" sldId="397"/>
            <ac:spMk id="16" creationId="{4BDCF583-1D5D-4235-97C2-39272B80A0B1}"/>
          </ac:spMkLst>
        </pc:spChg>
        <pc:picChg chg="mod">
          <ac:chgData name="Lance D. Lingerfelt" userId="99f3b338-f693-4573-8e82-805d28a11046" providerId="ADAL" clId="{1B9F5C0C-5B2A-4659-AA13-700468A93F09}" dt="2023-08-27T02:55:09.505" v="2207" actId="1076"/>
          <ac:picMkLst>
            <pc:docMk/>
            <pc:sldMk cId="2643719528" sldId="397"/>
            <ac:picMk id="8" creationId="{5FED7C55-F545-49A1-90FD-D853A25AB453}"/>
          </ac:picMkLst>
        </pc:picChg>
      </pc:sldChg>
      <pc:sldChg chg="modSp add mod ord modNotesTx">
        <pc:chgData name="Lance D. Lingerfelt" userId="99f3b338-f693-4573-8e82-805d28a11046" providerId="ADAL" clId="{1B9F5C0C-5B2A-4659-AA13-700468A93F09}" dt="2023-08-27T03:25:54.663" v="3151" actId="20577"/>
        <pc:sldMkLst>
          <pc:docMk/>
          <pc:sldMk cId="1910012581" sldId="398"/>
        </pc:sldMkLst>
        <pc:spChg chg="mod">
          <ac:chgData name="Lance D. Lingerfelt" userId="99f3b338-f693-4573-8e82-805d28a11046" providerId="ADAL" clId="{1B9F5C0C-5B2A-4659-AA13-700468A93F09}" dt="2023-08-27T03:21:02.889" v="3050"/>
          <ac:spMkLst>
            <pc:docMk/>
            <pc:sldMk cId="1910012581" sldId="398"/>
            <ac:spMk id="15" creationId="{40F1DF5B-353A-4270-8C10-6A1509441174}"/>
          </ac:spMkLst>
        </pc:spChg>
        <pc:spChg chg="mod">
          <ac:chgData name="Lance D. Lingerfelt" userId="99f3b338-f693-4573-8e82-805d28a11046" providerId="ADAL" clId="{1B9F5C0C-5B2A-4659-AA13-700468A93F09}" dt="2023-08-27T03:25:25.828" v="3079"/>
          <ac:spMkLst>
            <pc:docMk/>
            <pc:sldMk cId="1910012581" sldId="398"/>
            <ac:spMk id="16" creationId="{4BDCF583-1D5D-4235-97C2-39272B80A0B1}"/>
          </ac:spMkLst>
        </pc:spChg>
      </pc:sldChg>
      <pc:sldChg chg="delSp modSp add mod">
        <pc:chgData name="Lance D. Lingerfelt" userId="99f3b338-f693-4573-8e82-805d28a11046" providerId="ADAL" clId="{1B9F5C0C-5B2A-4659-AA13-700468A93F09}" dt="2023-08-27T03:44:36.283" v="3534" actId="1076"/>
        <pc:sldMkLst>
          <pc:docMk/>
          <pc:sldMk cId="2257644016" sldId="399"/>
        </pc:sldMkLst>
        <pc:spChg chg="del">
          <ac:chgData name="Lance D. Lingerfelt" userId="99f3b338-f693-4573-8e82-805d28a11046" providerId="ADAL" clId="{1B9F5C0C-5B2A-4659-AA13-700468A93F09}" dt="2023-08-27T03:43:51.176" v="3528" actId="478"/>
          <ac:spMkLst>
            <pc:docMk/>
            <pc:sldMk cId="2257644016" sldId="399"/>
            <ac:spMk id="4" creationId="{7823E305-6365-4345-8BD1-4A31C61D96CB}"/>
          </ac:spMkLst>
        </pc:spChg>
        <pc:spChg chg="mod">
          <ac:chgData name="Lance D. Lingerfelt" userId="99f3b338-f693-4573-8e82-805d28a11046" providerId="ADAL" clId="{1B9F5C0C-5B2A-4659-AA13-700468A93F09}" dt="2023-08-27T03:43:47.544" v="3527"/>
          <ac:spMkLst>
            <pc:docMk/>
            <pc:sldMk cId="2257644016" sldId="399"/>
            <ac:spMk id="5" creationId="{0B37A3FF-ED32-4C4A-A21F-848A3BF6F896}"/>
          </ac:spMkLst>
        </pc:spChg>
        <pc:spChg chg="mod">
          <ac:chgData name="Lance D. Lingerfelt" userId="99f3b338-f693-4573-8e82-805d28a11046" providerId="ADAL" clId="{1B9F5C0C-5B2A-4659-AA13-700468A93F09}" dt="2023-08-27T03:43:00.602" v="3524" actId="20577"/>
          <ac:spMkLst>
            <pc:docMk/>
            <pc:sldMk cId="2257644016" sldId="399"/>
            <ac:spMk id="22" creationId="{F8FAEED9-1ECD-45F9-87A0-9394BAEABB79}"/>
          </ac:spMkLst>
        </pc:spChg>
        <pc:picChg chg="mod">
          <ac:chgData name="Lance D. Lingerfelt" userId="99f3b338-f693-4573-8e82-805d28a11046" providerId="ADAL" clId="{1B9F5C0C-5B2A-4659-AA13-700468A93F09}" dt="2023-08-27T03:44:18.597" v="3531" actId="1076"/>
          <ac:picMkLst>
            <pc:docMk/>
            <pc:sldMk cId="2257644016" sldId="399"/>
            <ac:picMk id="12" creationId="{491F5F67-CC3F-875C-A5A9-8850E24B7D30}"/>
          </ac:picMkLst>
        </pc:picChg>
        <pc:picChg chg="mod">
          <ac:chgData name="Lance D. Lingerfelt" userId="99f3b338-f693-4573-8e82-805d28a11046" providerId="ADAL" clId="{1B9F5C0C-5B2A-4659-AA13-700468A93F09}" dt="2023-08-27T03:44:23.899" v="3532" actId="1076"/>
          <ac:picMkLst>
            <pc:docMk/>
            <pc:sldMk cId="2257644016" sldId="399"/>
            <ac:picMk id="13" creationId="{FBB7967B-C374-F3BE-616C-F2FC663C5BD9}"/>
          </ac:picMkLst>
        </pc:picChg>
        <pc:picChg chg="mod">
          <ac:chgData name="Lance D. Lingerfelt" userId="99f3b338-f693-4573-8e82-805d28a11046" providerId="ADAL" clId="{1B9F5C0C-5B2A-4659-AA13-700468A93F09}" dt="2023-08-27T03:44:36.283" v="3534" actId="1076"/>
          <ac:picMkLst>
            <pc:docMk/>
            <pc:sldMk cId="2257644016" sldId="399"/>
            <ac:picMk id="14" creationId="{E28677A5-A4FE-DC7E-671E-30D15CA6771A}"/>
          </ac:picMkLst>
        </pc:picChg>
        <pc:picChg chg="mod">
          <ac:chgData name="Lance D. Lingerfelt" userId="99f3b338-f693-4573-8e82-805d28a11046" providerId="ADAL" clId="{1B9F5C0C-5B2A-4659-AA13-700468A93F09}" dt="2023-08-27T03:44:28.214" v="3533" actId="1076"/>
          <ac:picMkLst>
            <pc:docMk/>
            <pc:sldMk cId="2257644016" sldId="399"/>
            <ac:picMk id="16" creationId="{A51B13C8-22D0-10F9-8294-9AF320580C79}"/>
          </ac:picMkLst>
        </pc:picChg>
      </pc:sldChg>
      <pc:sldChg chg="addSp delSp modSp new mod ord modAnim">
        <pc:chgData name="Lance D. Lingerfelt" userId="99f3b338-f693-4573-8e82-805d28a11046" providerId="ADAL" clId="{1B9F5C0C-5B2A-4659-AA13-700468A93F09}" dt="2023-08-27T03:58:08.341" v="3705" actId="1037"/>
        <pc:sldMkLst>
          <pc:docMk/>
          <pc:sldMk cId="1092894307" sldId="400"/>
        </pc:sldMkLst>
        <pc:spChg chg="del">
          <ac:chgData name="Lance D. Lingerfelt" userId="99f3b338-f693-4573-8e82-805d28a11046" providerId="ADAL" clId="{1B9F5C0C-5B2A-4659-AA13-700468A93F09}" dt="2023-08-27T03:52:29.333" v="3567" actId="478"/>
          <ac:spMkLst>
            <pc:docMk/>
            <pc:sldMk cId="1092894307" sldId="400"/>
            <ac:spMk id="2" creationId="{F1F0690D-D8AE-B36C-B88C-BD4303E213C8}"/>
          </ac:spMkLst>
        </pc:spChg>
        <pc:spChg chg="del">
          <ac:chgData name="Lance D. Lingerfelt" userId="99f3b338-f693-4573-8e82-805d28a11046" providerId="ADAL" clId="{1B9F5C0C-5B2A-4659-AA13-700468A93F09}" dt="2023-08-27T03:52:31.897" v="3568" actId="478"/>
          <ac:spMkLst>
            <pc:docMk/>
            <pc:sldMk cId="1092894307" sldId="400"/>
            <ac:spMk id="3" creationId="{3852CCCC-C274-D288-25BA-52BABEACF1E9}"/>
          </ac:spMkLst>
        </pc:spChg>
        <pc:spChg chg="del">
          <ac:chgData name="Lance D. Lingerfelt" userId="99f3b338-f693-4573-8e82-805d28a11046" providerId="ADAL" clId="{1B9F5C0C-5B2A-4659-AA13-700468A93F09}" dt="2023-08-27T03:57:00.507" v="3651" actId="478"/>
          <ac:spMkLst>
            <pc:docMk/>
            <pc:sldMk cId="1092894307" sldId="400"/>
            <ac:spMk id="4" creationId="{6A7158CB-AB6F-DFF2-373D-39ED88F7FB53}"/>
          </ac:spMkLst>
        </pc:spChg>
        <pc:spChg chg="mod">
          <ac:chgData name="Lance D. Lingerfelt" userId="99f3b338-f693-4573-8e82-805d28a11046" providerId="ADAL" clId="{1B9F5C0C-5B2A-4659-AA13-700468A93F09}" dt="2023-08-27T03:56:57.179" v="3650"/>
          <ac:spMkLst>
            <pc:docMk/>
            <pc:sldMk cId="1092894307" sldId="400"/>
            <ac:spMk id="5" creationId="{E8B90BFB-8B4F-D8CE-28DD-B787874A7711}"/>
          </ac:spMkLst>
        </pc:spChg>
        <pc:spChg chg="add del mod">
          <ac:chgData name="Lance D. Lingerfelt" userId="99f3b338-f693-4573-8e82-805d28a11046" providerId="ADAL" clId="{1B9F5C0C-5B2A-4659-AA13-700468A93F09}" dt="2023-08-27T03:52:25.601" v="3566" actId="478"/>
          <ac:spMkLst>
            <pc:docMk/>
            <pc:sldMk cId="1092894307" sldId="400"/>
            <ac:spMk id="7" creationId="{FFD64323-F8A1-DB9F-3E34-F83ACDB41D32}"/>
          </ac:spMkLst>
        </pc:spChg>
        <pc:spChg chg="add del mod">
          <ac:chgData name="Lance D. Lingerfelt" userId="99f3b338-f693-4573-8e82-805d28a11046" providerId="ADAL" clId="{1B9F5C0C-5B2A-4659-AA13-700468A93F09}" dt="2023-08-27T03:52:25.601" v="3566" actId="478"/>
          <ac:spMkLst>
            <pc:docMk/>
            <pc:sldMk cId="1092894307" sldId="400"/>
            <ac:spMk id="8" creationId="{1BC5CEFF-D0A1-5D04-7F76-222484225519}"/>
          </ac:spMkLst>
        </pc:spChg>
        <pc:spChg chg="add del mod">
          <ac:chgData name="Lance D. Lingerfelt" userId="99f3b338-f693-4573-8e82-805d28a11046" providerId="ADAL" clId="{1B9F5C0C-5B2A-4659-AA13-700468A93F09}" dt="2023-08-27T03:52:25.601" v="3566" actId="478"/>
          <ac:spMkLst>
            <pc:docMk/>
            <pc:sldMk cId="1092894307" sldId="400"/>
            <ac:spMk id="19" creationId="{7378A5DF-6555-6444-85A0-5AC9552F7E94}"/>
          </ac:spMkLst>
        </pc:spChg>
        <pc:spChg chg="add del mod">
          <ac:chgData name="Lance D. Lingerfelt" userId="99f3b338-f693-4573-8e82-805d28a11046" providerId="ADAL" clId="{1B9F5C0C-5B2A-4659-AA13-700468A93F09}" dt="2023-08-27T03:52:25.601" v="3566" actId="478"/>
          <ac:spMkLst>
            <pc:docMk/>
            <pc:sldMk cId="1092894307" sldId="400"/>
            <ac:spMk id="22" creationId="{8E270D66-6B24-CC01-D407-5B28DCD48BE9}"/>
          </ac:spMkLst>
        </pc:spChg>
        <pc:spChg chg="add mod">
          <ac:chgData name="Lance D. Lingerfelt" userId="99f3b338-f693-4573-8e82-805d28a11046" providerId="ADAL" clId="{1B9F5C0C-5B2A-4659-AA13-700468A93F09}" dt="2023-08-27T03:53:04.282" v="3582" actId="404"/>
          <ac:spMkLst>
            <pc:docMk/>
            <pc:sldMk cId="1092894307" sldId="400"/>
            <ac:spMk id="24" creationId="{75D3BDD6-0A25-1FC1-05F3-E2C61CA7C133}"/>
          </ac:spMkLst>
        </pc:spChg>
        <pc:spChg chg="add mod">
          <ac:chgData name="Lance D. Lingerfelt" userId="99f3b338-f693-4573-8e82-805d28a11046" providerId="ADAL" clId="{1B9F5C0C-5B2A-4659-AA13-700468A93F09}" dt="2023-08-27T03:56:28.914" v="3647" actId="1036"/>
          <ac:spMkLst>
            <pc:docMk/>
            <pc:sldMk cId="1092894307" sldId="400"/>
            <ac:spMk id="25" creationId="{7F5176FB-1F93-07AA-201F-A3F421B8FA06}"/>
          </ac:spMkLst>
        </pc:spChg>
        <pc:spChg chg="add mod">
          <ac:chgData name="Lance D. Lingerfelt" userId="99f3b338-f693-4573-8e82-805d28a11046" providerId="ADAL" clId="{1B9F5C0C-5B2A-4659-AA13-700468A93F09}" dt="2023-08-27T03:53:50.687" v="3587" actId="207"/>
          <ac:spMkLst>
            <pc:docMk/>
            <pc:sldMk cId="1092894307" sldId="400"/>
            <ac:spMk id="36" creationId="{88628AAC-C6BC-2ED3-12CB-EAEF906708FA}"/>
          </ac:spMkLst>
        </pc:spChg>
        <pc:spChg chg="add mod">
          <ac:chgData name="Lance D. Lingerfelt" userId="99f3b338-f693-4573-8e82-805d28a11046" providerId="ADAL" clId="{1B9F5C0C-5B2A-4659-AA13-700468A93F09}" dt="2023-08-27T03:53:44.853" v="3586" actId="207"/>
          <ac:spMkLst>
            <pc:docMk/>
            <pc:sldMk cId="1092894307" sldId="400"/>
            <ac:spMk id="39" creationId="{A6BF7F31-DD9E-802D-49A5-D56ED96DA60C}"/>
          </ac:spMkLst>
        </pc:spChg>
        <pc:grpChg chg="add del mod">
          <ac:chgData name="Lance D. Lingerfelt" userId="99f3b338-f693-4573-8e82-805d28a11046" providerId="ADAL" clId="{1B9F5C0C-5B2A-4659-AA13-700468A93F09}" dt="2023-08-27T03:52:25.601" v="3566" actId="478"/>
          <ac:grpSpMkLst>
            <pc:docMk/>
            <pc:sldMk cId="1092894307" sldId="400"/>
            <ac:grpSpMk id="14" creationId="{C24D3D44-4455-F959-1A00-8DB2C8170AC3}"/>
          </ac:grpSpMkLst>
        </pc:grpChg>
        <pc:grpChg chg="add mod">
          <ac:chgData name="Lance D. Lingerfelt" userId="99f3b338-f693-4573-8e82-805d28a11046" providerId="ADAL" clId="{1B9F5C0C-5B2A-4659-AA13-700468A93F09}" dt="2023-08-27T03:53:20.239" v="3584" actId="14100"/>
          <ac:grpSpMkLst>
            <pc:docMk/>
            <pc:sldMk cId="1092894307" sldId="400"/>
            <ac:grpSpMk id="31" creationId="{227A1891-53A6-695B-6CF8-3CCE0DEB79BB}"/>
          </ac:grpSpMkLst>
        </pc:grpChg>
        <pc:picChg chg="add del mod">
          <ac:chgData name="Lance D. Lingerfelt" userId="99f3b338-f693-4573-8e82-805d28a11046" providerId="ADAL" clId="{1B9F5C0C-5B2A-4659-AA13-700468A93F09}" dt="2023-08-27T03:52:25.601" v="3566" actId="478"/>
          <ac:picMkLst>
            <pc:docMk/>
            <pc:sldMk cId="1092894307" sldId="400"/>
            <ac:picMk id="9" creationId="{6A274857-4966-FE21-A8EB-D3C804C82C01}"/>
          </ac:picMkLst>
        </pc:picChg>
        <pc:picChg chg="add del mod">
          <ac:chgData name="Lance D. Lingerfelt" userId="99f3b338-f693-4573-8e82-805d28a11046" providerId="ADAL" clId="{1B9F5C0C-5B2A-4659-AA13-700468A93F09}" dt="2023-08-27T03:52:25.601" v="3566" actId="478"/>
          <ac:picMkLst>
            <pc:docMk/>
            <pc:sldMk cId="1092894307" sldId="400"/>
            <ac:picMk id="10" creationId="{106B4025-7ACA-9020-5B69-15D29096B1A6}"/>
          </ac:picMkLst>
        </pc:picChg>
        <pc:picChg chg="add del mod">
          <ac:chgData name="Lance D. Lingerfelt" userId="99f3b338-f693-4573-8e82-805d28a11046" providerId="ADAL" clId="{1B9F5C0C-5B2A-4659-AA13-700468A93F09}" dt="2023-08-27T03:52:25.601" v="3566" actId="478"/>
          <ac:picMkLst>
            <pc:docMk/>
            <pc:sldMk cId="1092894307" sldId="400"/>
            <ac:picMk id="11" creationId="{3793AAB9-109D-9C15-D1FB-DF44532ED9F1}"/>
          </ac:picMkLst>
        </pc:picChg>
        <pc:picChg chg="add del mod">
          <ac:chgData name="Lance D. Lingerfelt" userId="99f3b338-f693-4573-8e82-805d28a11046" providerId="ADAL" clId="{1B9F5C0C-5B2A-4659-AA13-700468A93F09}" dt="2023-08-27T03:52:25.601" v="3566" actId="478"/>
          <ac:picMkLst>
            <pc:docMk/>
            <pc:sldMk cId="1092894307" sldId="400"/>
            <ac:picMk id="12" creationId="{D9963516-B580-5CD6-767C-461C0754D7E8}"/>
          </ac:picMkLst>
        </pc:picChg>
        <pc:picChg chg="add del mod">
          <ac:chgData name="Lance D. Lingerfelt" userId="99f3b338-f693-4573-8e82-805d28a11046" providerId="ADAL" clId="{1B9F5C0C-5B2A-4659-AA13-700468A93F09}" dt="2023-08-27T03:52:25.601" v="3566" actId="478"/>
          <ac:picMkLst>
            <pc:docMk/>
            <pc:sldMk cId="1092894307" sldId="400"/>
            <ac:picMk id="13" creationId="{1CECFB6C-6751-DDFF-B905-20DDB2ECFEEC}"/>
          </ac:picMkLst>
        </pc:picChg>
        <pc:picChg chg="mod">
          <ac:chgData name="Lance D. Lingerfelt" userId="99f3b338-f693-4573-8e82-805d28a11046" providerId="ADAL" clId="{1B9F5C0C-5B2A-4659-AA13-700468A93F09}" dt="2023-08-27T03:52:20.727" v="3564"/>
          <ac:picMkLst>
            <pc:docMk/>
            <pc:sldMk cId="1092894307" sldId="400"/>
            <ac:picMk id="15" creationId="{4611E4A5-E43D-D391-B2A2-248712CB31FC}"/>
          </ac:picMkLst>
        </pc:picChg>
        <pc:picChg chg="mod">
          <ac:chgData name="Lance D. Lingerfelt" userId="99f3b338-f693-4573-8e82-805d28a11046" providerId="ADAL" clId="{1B9F5C0C-5B2A-4659-AA13-700468A93F09}" dt="2023-08-27T03:52:20.727" v="3564"/>
          <ac:picMkLst>
            <pc:docMk/>
            <pc:sldMk cId="1092894307" sldId="400"/>
            <ac:picMk id="16" creationId="{C4881FA1-13DD-E57A-5F6C-BCEC38D2B06F}"/>
          </ac:picMkLst>
        </pc:picChg>
        <pc:picChg chg="mod">
          <ac:chgData name="Lance D. Lingerfelt" userId="99f3b338-f693-4573-8e82-805d28a11046" providerId="ADAL" clId="{1B9F5C0C-5B2A-4659-AA13-700468A93F09}" dt="2023-08-27T03:52:20.727" v="3564"/>
          <ac:picMkLst>
            <pc:docMk/>
            <pc:sldMk cId="1092894307" sldId="400"/>
            <ac:picMk id="17" creationId="{D87DBEB0-4B16-3685-F5A7-070EC21C7C2E}"/>
          </ac:picMkLst>
        </pc:picChg>
        <pc:picChg chg="add del mod">
          <ac:chgData name="Lance D. Lingerfelt" userId="99f3b338-f693-4573-8e82-805d28a11046" providerId="ADAL" clId="{1B9F5C0C-5B2A-4659-AA13-700468A93F09}" dt="2023-08-27T03:52:25.601" v="3566" actId="478"/>
          <ac:picMkLst>
            <pc:docMk/>
            <pc:sldMk cId="1092894307" sldId="400"/>
            <ac:picMk id="18" creationId="{DA1DCFFE-B69D-FFC1-0F2C-968E8BD4E8E4}"/>
          </ac:picMkLst>
        </pc:picChg>
        <pc:picChg chg="add del mod">
          <ac:chgData name="Lance D. Lingerfelt" userId="99f3b338-f693-4573-8e82-805d28a11046" providerId="ADAL" clId="{1B9F5C0C-5B2A-4659-AA13-700468A93F09}" dt="2023-08-27T03:52:25.601" v="3566" actId="478"/>
          <ac:picMkLst>
            <pc:docMk/>
            <pc:sldMk cId="1092894307" sldId="400"/>
            <ac:picMk id="20" creationId="{C701CC65-1C93-27E3-B12B-41F610A69A71}"/>
          </ac:picMkLst>
        </pc:picChg>
        <pc:picChg chg="add del mod">
          <ac:chgData name="Lance D. Lingerfelt" userId="99f3b338-f693-4573-8e82-805d28a11046" providerId="ADAL" clId="{1B9F5C0C-5B2A-4659-AA13-700468A93F09}" dt="2023-08-27T03:52:25.601" v="3566" actId="478"/>
          <ac:picMkLst>
            <pc:docMk/>
            <pc:sldMk cId="1092894307" sldId="400"/>
            <ac:picMk id="21" creationId="{FCFE23BC-04CF-E677-1987-4B670FF2C6DE}"/>
          </ac:picMkLst>
        </pc:picChg>
        <pc:picChg chg="add del mod">
          <ac:chgData name="Lance D. Lingerfelt" userId="99f3b338-f693-4573-8e82-805d28a11046" providerId="ADAL" clId="{1B9F5C0C-5B2A-4659-AA13-700468A93F09}" dt="2023-08-27T03:52:25.601" v="3566" actId="478"/>
          <ac:picMkLst>
            <pc:docMk/>
            <pc:sldMk cId="1092894307" sldId="400"/>
            <ac:picMk id="23" creationId="{C344FF79-EA5F-2068-241E-A6B0B12D23BF}"/>
          </ac:picMkLst>
        </pc:picChg>
        <pc:picChg chg="add mod">
          <ac:chgData name="Lance D. Lingerfelt" userId="99f3b338-f693-4573-8e82-805d28a11046" providerId="ADAL" clId="{1B9F5C0C-5B2A-4659-AA13-700468A93F09}" dt="2023-08-27T03:55:58.179" v="3629" actId="1038"/>
          <ac:picMkLst>
            <pc:docMk/>
            <pc:sldMk cId="1092894307" sldId="400"/>
            <ac:picMk id="26" creationId="{9DDCA3F3-DED0-B8B6-E1A8-AB4B7EA15558}"/>
          </ac:picMkLst>
        </pc:picChg>
        <pc:picChg chg="add mod">
          <ac:chgData name="Lance D. Lingerfelt" userId="99f3b338-f693-4573-8e82-805d28a11046" providerId="ADAL" clId="{1B9F5C0C-5B2A-4659-AA13-700468A93F09}" dt="2023-08-27T03:54:30.527" v="3601" actId="14826"/>
          <ac:picMkLst>
            <pc:docMk/>
            <pc:sldMk cId="1092894307" sldId="400"/>
            <ac:picMk id="27" creationId="{1F9F1A13-BB0F-DCD1-A94B-F46E71527AC7}"/>
          </ac:picMkLst>
        </pc:picChg>
        <pc:picChg chg="add mod">
          <ac:chgData name="Lance D. Lingerfelt" userId="99f3b338-f693-4573-8e82-805d28a11046" providerId="ADAL" clId="{1B9F5C0C-5B2A-4659-AA13-700468A93F09}" dt="2023-08-27T03:52:45.892" v="3571" actId="1076"/>
          <ac:picMkLst>
            <pc:docMk/>
            <pc:sldMk cId="1092894307" sldId="400"/>
            <ac:picMk id="28" creationId="{03A04536-B8AF-E558-9F70-0979DC58E3FB}"/>
          </ac:picMkLst>
        </pc:picChg>
        <pc:picChg chg="add mod">
          <ac:chgData name="Lance D. Lingerfelt" userId="99f3b338-f693-4573-8e82-805d28a11046" providerId="ADAL" clId="{1B9F5C0C-5B2A-4659-AA13-700468A93F09}" dt="2023-08-27T03:52:45.892" v="3571" actId="1076"/>
          <ac:picMkLst>
            <pc:docMk/>
            <pc:sldMk cId="1092894307" sldId="400"/>
            <ac:picMk id="29" creationId="{5FABBD10-5916-7C15-AA48-51C2BEC2A6BB}"/>
          </ac:picMkLst>
        </pc:picChg>
        <pc:picChg chg="add mod">
          <ac:chgData name="Lance D. Lingerfelt" userId="99f3b338-f693-4573-8e82-805d28a11046" providerId="ADAL" clId="{1B9F5C0C-5B2A-4659-AA13-700468A93F09}" dt="2023-08-27T03:52:45.892" v="3571" actId="1076"/>
          <ac:picMkLst>
            <pc:docMk/>
            <pc:sldMk cId="1092894307" sldId="400"/>
            <ac:picMk id="30" creationId="{595E2906-D41D-B10C-2B4E-3E094498CF35}"/>
          </ac:picMkLst>
        </pc:picChg>
        <pc:picChg chg="mod">
          <ac:chgData name="Lance D. Lingerfelt" userId="99f3b338-f693-4573-8e82-805d28a11046" providerId="ADAL" clId="{1B9F5C0C-5B2A-4659-AA13-700468A93F09}" dt="2023-08-27T03:52:45.892" v="3571" actId="1076"/>
          <ac:picMkLst>
            <pc:docMk/>
            <pc:sldMk cId="1092894307" sldId="400"/>
            <ac:picMk id="32" creationId="{F779874D-8A61-333D-CB2E-82FE3B7E1029}"/>
          </ac:picMkLst>
        </pc:picChg>
        <pc:picChg chg="mod">
          <ac:chgData name="Lance D. Lingerfelt" userId="99f3b338-f693-4573-8e82-805d28a11046" providerId="ADAL" clId="{1B9F5C0C-5B2A-4659-AA13-700468A93F09}" dt="2023-08-27T03:52:45.892" v="3571" actId="1076"/>
          <ac:picMkLst>
            <pc:docMk/>
            <pc:sldMk cId="1092894307" sldId="400"/>
            <ac:picMk id="33" creationId="{A0335623-C632-782A-6618-1981F3936D54}"/>
          </ac:picMkLst>
        </pc:picChg>
        <pc:picChg chg="mod">
          <ac:chgData name="Lance D. Lingerfelt" userId="99f3b338-f693-4573-8e82-805d28a11046" providerId="ADAL" clId="{1B9F5C0C-5B2A-4659-AA13-700468A93F09}" dt="2023-08-27T03:52:45.892" v="3571" actId="1076"/>
          <ac:picMkLst>
            <pc:docMk/>
            <pc:sldMk cId="1092894307" sldId="400"/>
            <ac:picMk id="34" creationId="{F83AE143-F9D4-E5DD-D6CF-07E2C8F0797D}"/>
          </ac:picMkLst>
        </pc:picChg>
        <pc:picChg chg="add mod">
          <ac:chgData name="Lance D. Lingerfelt" userId="99f3b338-f693-4573-8e82-805d28a11046" providerId="ADAL" clId="{1B9F5C0C-5B2A-4659-AA13-700468A93F09}" dt="2023-08-27T03:53:37.955" v="3585" actId="1076"/>
          <ac:picMkLst>
            <pc:docMk/>
            <pc:sldMk cId="1092894307" sldId="400"/>
            <ac:picMk id="35" creationId="{0A78C960-C89D-B38F-131C-DDEDDB3A1D47}"/>
          </ac:picMkLst>
        </pc:picChg>
        <pc:picChg chg="add mod">
          <ac:chgData name="Lance D. Lingerfelt" userId="99f3b338-f693-4573-8e82-805d28a11046" providerId="ADAL" clId="{1B9F5C0C-5B2A-4659-AA13-700468A93F09}" dt="2023-08-27T03:52:45.892" v="3571" actId="1076"/>
          <ac:picMkLst>
            <pc:docMk/>
            <pc:sldMk cId="1092894307" sldId="400"/>
            <ac:picMk id="37" creationId="{DBCA278F-A98F-4F89-DFA0-6893F74AD9EB}"/>
          </ac:picMkLst>
        </pc:picChg>
        <pc:picChg chg="add mod">
          <ac:chgData name="Lance D. Lingerfelt" userId="99f3b338-f693-4573-8e82-805d28a11046" providerId="ADAL" clId="{1B9F5C0C-5B2A-4659-AA13-700468A93F09}" dt="2023-08-27T03:57:53.698" v="3660" actId="1076"/>
          <ac:picMkLst>
            <pc:docMk/>
            <pc:sldMk cId="1092894307" sldId="400"/>
            <ac:picMk id="38" creationId="{3A3F72E7-D510-17D1-A00A-CE2C5C1BA306}"/>
          </ac:picMkLst>
        </pc:picChg>
        <pc:picChg chg="add mod">
          <ac:chgData name="Lance D. Lingerfelt" userId="99f3b338-f693-4573-8e82-805d28a11046" providerId="ADAL" clId="{1B9F5C0C-5B2A-4659-AA13-700468A93F09}" dt="2023-08-27T03:53:37.955" v="3585" actId="1076"/>
          <ac:picMkLst>
            <pc:docMk/>
            <pc:sldMk cId="1092894307" sldId="400"/>
            <ac:picMk id="40" creationId="{93196AFE-AEEE-B887-BE3E-3890A6B08731}"/>
          </ac:picMkLst>
        </pc:picChg>
        <pc:picChg chg="add mod">
          <ac:chgData name="Lance D. Lingerfelt" userId="99f3b338-f693-4573-8e82-805d28a11046" providerId="ADAL" clId="{1B9F5C0C-5B2A-4659-AA13-700468A93F09}" dt="2023-08-27T03:56:08.422" v="3635" actId="1037"/>
          <ac:picMkLst>
            <pc:docMk/>
            <pc:sldMk cId="1092894307" sldId="400"/>
            <ac:picMk id="41" creationId="{CF2D0E66-A258-7117-4A9B-C6D01B58F789}"/>
          </ac:picMkLst>
        </pc:picChg>
        <pc:picChg chg="add mod">
          <ac:chgData name="Lance D. Lingerfelt" userId="99f3b338-f693-4573-8e82-805d28a11046" providerId="ADAL" clId="{1B9F5C0C-5B2A-4659-AA13-700468A93F09}" dt="2023-08-27T03:58:08.341" v="3705" actId="1037"/>
          <ac:picMkLst>
            <pc:docMk/>
            <pc:sldMk cId="1092894307" sldId="400"/>
            <ac:picMk id="42" creationId="{92D900A6-A3F8-A387-14D3-291DAB8D0D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2/29/2024</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p-CtVsZZH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echcommunity.microsoft.com/t5/microsoft-365-blog/adaptive-card-based-loop-components-collaborate-on-live-content/ba-p/364427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youtube.com/watch?v=CcW5nxbTj_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echcommunity.microsoft.com/t5/microsoft-365-blog/learn-how-to-enable-the-microsoft-loop-app-now-in-public-preview/ba-p/376901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p-CtVsZZH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p-CtVsZZH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www.youtube.com</a:t>
            </a:r>
            <a:r>
              <a:rPr lang="en-US" dirty="0"/>
              <a:t> – Loop Basics Video</a:t>
            </a:r>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321873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Management – Create a Loop component with Tasks Linked to Planner that can be updated to the Project Manager in real time via Outlook, Loop, or Teams Chat</a:t>
            </a:r>
            <a:br>
              <a:rPr lang="en-US" dirty="0"/>
            </a:br>
            <a:r>
              <a:rPr lang="en-US" dirty="0"/>
              <a:t>Brainstorming – Use Workspace to collaborate ideas for a project and keep track of them in a Loop component. Can then be shared with Management for Implementation.</a:t>
            </a:r>
          </a:p>
          <a:p>
            <a:r>
              <a:rPr lang="en-US" dirty="0"/>
              <a:t>Team Meetings – Meeting notes can be supplied with a Loop Component in an Outlook E-mail or Word Document and keep for all repeating meetings in the one component rather than resending meeting notes every week. One component can be reviewed. Can be shared in multiple places.</a:t>
            </a:r>
          </a:p>
          <a:p>
            <a:endParaRPr lang="en-US" dirty="0"/>
          </a:p>
          <a:p>
            <a:r>
              <a:rPr lang="en-US" dirty="0"/>
              <a:t>Examples: </a:t>
            </a:r>
            <a:r>
              <a:rPr lang="en-US" dirty="0">
                <a:hlinkClick r:id="rId3"/>
              </a:rPr>
              <a:t>Adaptive Card-based Loop components: Collaborate on live content in Teams and Outlook - Microsoft Community Hub</a:t>
            </a:r>
            <a:r>
              <a:rPr lang="en-US" dirty="0"/>
              <a:t> </a:t>
            </a:r>
          </a:p>
          <a:p>
            <a:endParaRPr lang="en-US" dirty="0"/>
          </a:p>
          <a:p>
            <a:r>
              <a:rPr lang="en-US" dirty="0"/>
              <a:t>Example Video: </a:t>
            </a:r>
            <a:r>
              <a:rPr lang="en-US" dirty="0">
                <a:hlinkClick r:id="rId4"/>
              </a:rPr>
              <a:t>Accenture captures information quickly and easily using Microsoft Loop - YouTube</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264816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058708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Link and go over some of the upcoming features</a:t>
            </a:r>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3900563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250947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Learn how to enable the Microsoft Loop app, now in Public Preview - Microsoft Community Hub</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389357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www.youtube.com</a:t>
            </a:r>
            <a:r>
              <a:rPr lang="en-US" dirty="0"/>
              <a:t> – Loop Basics Video</a:t>
            </a:r>
          </a:p>
        </p:txBody>
      </p:sp>
      <p:sp>
        <p:nvSpPr>
          <p:cNvPr id="4" name="Slide Number Placeholder 3"/>
          <p:cNvSpPr>
            <a:spLocks noGrp="1"/>
          </p:cNvSpPr>
          <p:nvPr>
            <p:ph type="sldNum" sz="quarter" idx="5"/>
          </p:nvPr>
        </p:nvSpPr>
        <p:spPr/>
        <p:txBody>
          <a:bodyPr/>
          <a:lstStyle/>
          <a:p>
            <a:fld id="{E7CCE34D-CFF1-4FFE-815B-D050E7ED2DFD}" type="slidenum">
              <a:rPr lang="en-US" smtClean="0"/>
              <a:t>8</a:t>
            </a:fld>
            <a:endParaRPr lang="en-US"/>
          </a:p>
        </p:txBody>
      </p:sp>
    </p:spTree>
    <p:extLst>
      <p:ext uri="{BB962C8B-B14F-4D97-AF65-F5344CB8AC3E}">
        <p14:creationId xmlns:p14="http://schemas.microsoft.com/office/powerpoint/2010/main" val="194351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2373450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98457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www.youtube.com</a:t>
            </a:r>
            <a:r>
              <a:rPr lang="en-US" dirty="0"/>
              <a:t> – Loop Basics Video</a:t>
            </a:r>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375197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
        <p:nvSpPr>
          <p:cNvPr id="9" name="TextBox 8">
            <a:extLst>
              <a:ext uri="{FF2B5EF4-FFF2-40B4-BE49-F238E27FC236}">
                <a16:creationId xmlns:a16="http://schemas.microsoft.com/office/drawing/2014/main" id="{6095BAE6-3AB1-B7B4-E268-1115CD7FDCBA}"/>
              </a:ext>
            </a:extLst>
          </p:cNvPr>
          <p:cNvSpPr txBox="1"/>
          <p:nvPr userDrawn="1">
            <p:extLst>
              <p:ext uri="{1162E1C5-73C7-4A58-AE30-91384D911F3F}">
                <p184:classification xmlns:p184="http://schemas.microsoft.com/office/powerpoint/2018/4/main" val="hdr"/>
              </p:ext>
            </p:extLst>
          </p:nvPr>
        </p:nvSpPr>
        <p:spPr>
          <a:xfrm>
            <a:off x="3803650" y="63500"/>
            <a:ext cx="4619625" cy="182880"/>
          </a:xfrm>
          <a:prstGeom prst="rect">
            <a:avLst/>
          </a:prstGeom>
        </p:spPr>
        <p:txBody>
          <a:bodyPr horzOverflow="overflow" lIns="0" tIns="0" rIns="0" bIns="0">
            <a:spAutoFit/>
          </a:bodyPr>
          <a:lstStyle/>
          <a:p>
            <a:pPr algn="l"/>
            <a:r>
              <a:rPr lang="en-US" sz="1200">
                <a:solidFill>
                  <a:srgbClr val="008000"/>
                </a:solidFill>
                <a:latin typeface="Calibri" panose="020F0502020204030204" pitchFamily="34" charset="0"/>
                <a:ea typeface="Calibri" panose="020F0502020204030204" pitchFamily="34" charset="0"/>
                <a:cs typeface="Calibri" panose="020F0502020204030204" pitchFamily="34" charset="0"/>
              </a:rPr>
              <a:t>This data is public knowledge and can be shared as such from LDLNET LLC.</a:t>
            </a:r>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video" Target="https://www.youtube.com/embed/CcW5nxbTj_0?feature=oembed" TargetMode="Externa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privacy.microsoft.com/en-us/privacystatement" TargetMode="External"/><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hyperlink" Target="https://learn.microsoft.com/en-us/microsoft-365/loop/loop-components-configuration?view=o365-worldwide#available-policy-settings" TargetMode="External"/><Relationship Id="rId4" Type="http://schemas.openxmlformats.org/officeDocument/2006/relationships/hyperlink" Target="https://learn.microsoft.com/en-us/microsoft-365/loop/loop-workspaces-storage-permission?view=o365-worldwid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hyperlink" Target="https://www.microsoft.com/en-us/microsoft-365/roadmap?filters=In%20development&amp;searchterms=Loo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www.microsoft.com/en-us/microsoft-loop"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18" Type="http://schemas.openxmlformats.org/officeDocument/2006/relationships/image" Target="../media/image21.jpe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press.linkedin.com/News-Releases/343/LinkedIn-Announces-Third-Quarter-2014-Results" TargetMode="External"/><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jpeg"/><Relationship Id="rId19" Type="http://schemas.openxmlformats.org/officeDocument/2006/relationships/image" Target="../media/image22.jp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video" Target="https://www.youtube.com/embed/_X2WiT0xYJk?feature=oembed" TargetMode="Externa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config.office.com/" TargetMode="External"/><Relationship Id="rId4" Type="http://schemas.openxmlformats.org/officeDocument/2006/relationships/hyperlink" Target="https://learn.microsoft.com/en-us/microsoft-365/admin/create-groups/create-groups?view=o365-worldwide"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ideo" Target="https://www.youtube.com/embed/p-CtVsZZHRg?feature=oembed" TargetMode="External"/><Relationship Id="rId6" Type="http://schemas.openxmlformats.org/officeDocument/2006/relationships/image" Target="../media/image34.jpeg"/><Relationship Id="rId5" Type="http://schemas.openxmlformats.org/officeDocument/2006/relationships/hyperlink" Target="https://www.microsoft.com/en-us/microsoft-loop" TargetMode="Externa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6848668" y="1051550"/>
            <a:ext cx="5095841" cy="2447429"/>
          </a:xfrm>
        </p:spPr>
        <p:txBody>
          <a:bodyPr anchor="b" anchorCtr="0">
            <a:normAutofit fontScale="90000"/>
          </a:bodyPr>
          <a:lstStyle/>
          <a:p>
            <a:pPr algn="l"/>
            <a:br>
              <a:rPr lang="en-US" sz="3100" b="0" i="0" dirty="0">
                <a:solidFill>
                  <a:srgbClr val="D1D5DB"/>
                </a:solidFill>
                <a:effectLst/>
                <a:latin typeface="Söhne"/>
              </a:rPr>
            </a:br>
            <a:r>
              <a:rPr lang="en-US" sz="4400" b="0" i="0" dirty="0">
                <a:solidFill>
                  <a:srgbClr val="D1D5DB"/>
                </a:solidFill>
                <a:effectLst/>
                <a:latin typeface="Söhne"/>
              </a:rPr>
              <a:t>Loop Me In!</a:t>
            </a:r>
            <a:br>
              <a:rPr lang="en-US" sz="3100" b="0" i="0" dirty="0">
                <a:solidFill>
                  <a:srgbClr val="D1D5DB"/>
                </a:solidFill>
                <a:effectLst/>
                <a:latin typeface="Söhne"/>
              </a:rPr>
            </a:br>
            <a:r>
              <a:rPr lang="en-US" sz="3100" b="0" i="0" dirty="0">
                <a:solidFill>
                  <a:srgbClr val="D1D5DB"/>
                </a:solidFill>
                <a:effectLst/>
                <a:latin typeface="Söhne"/>
              </a:rPr>
              <a:t>Introducing Microsoft Loop: </a:t>
            </a:r>
            <a:br>
              <a:rPr lang="en-US" sz="3100" b="0" i="0" dirty="0">
                <a:solidFill>
                  <a:srgbClr val="D1D5DB"/>
                </a:solidFill>
                <a:effectLst/>
                <a:latin typeface="Söhne"/>
              </a:rPr>
            </a:br>
            <a:r>
              <a:rPr lang="en-US" sz="3100" b="0" i="0" dirty="0">
                <a:solidFill>
                  <a:srgbClr val="D1D5DB"/>
                </a:solidFill>
                <a:effectLst/>
                <a:latin typeface="Söhne"/>
              </a:rPr>
              <a:t>A Revolutionary Collaboration Tool</a:t>
            </a:r>
            <a:br>
              <a:rPr lang="en-US" b="0" i="0" dirty="0">
                <a:solidFill>
                  <a:srgbClr val="D1D5DB"/>
                </a:solidFill>
                <a:effectLst/>
                <a:latin typeface="Söhne"/>
              </a:rPr>
            </a:br>
            <a:br>
              <a:rPr lang="en-US" dirty="0"/>
            </a:b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6727371"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378985" y="2556152"/>
            <a:ext cx="3565524" cy="1082787"/>
          </a:xfrm>
        </p:spPr>
        <p:txBody>
          <a:bodyPr>
            <a:normAutofit/>
          </a:bodyPr>
          <a:lstStyle/>
          <a:p>
            <a:pPr algn="r"/>
            <a:r>
              <a:rPr lang="en-US" dirty="0"/>
              <a:t>Lance D. Lingerfelt</a:t>
            </a:r>
            <a:br>
              <a:rPr lang="en-US" dirty="0"/>
            </a:br>
            <a:r>
              <a:rPr lang="en-US" dirty="0"/>
              <a:t>M365 Specialist</a:t>
            </a:r>
            <a:br>
              <a:rPr lang="en-US" dirty="0"/>
            </a:br>
            <a:r>
              <a:rPr lang="en-US" dirty="0"/>
              <a:t>LDLNET LLC</a:t>
            </a:r>
          </a:p>
        </p:txBody>
      </p:sp>
      <p:pic>
        <p:nvPicPr>
          <p:cNvPr id="7" name="Picture 6" descr="A logo with a red circle and blue and white text&#10;&#10;Description automatically generated">
            <a:extLst>
              <a:ext uri="{FF2B5EF4-FFF2-40B4-BE49-F238E27FC236}">
                <a16:creationId xmlns:a16="http://schemas.microsoft.com/office/drawing/2014/main" id="{5013AC1A-9715-BB2D-7191-F0BF71691284}"/>
              </a:ext>
            </a:extLst>
          </p:cNvPr>
          <p:cNvPicPr>
            <a:picLocks noChangeAspect="1"/>
          </p:cNvPicPr>
          <p:nvPr/>
        </p:nvPicPr>
        <p:blipFill>
          <a:blip r:embed="rId4"/>
          <a:stretch>
            <a:fillRect/>
          </a:stretch>
        </p:blipFill>
        <p:spPr>
          <a:xfrm>
            <a:off x="9658190" y="5370384"/>
            <a:ext cx="2286319" cy="1371791"/>
          </a:xfrm>
          <a:prstGeom prst="rect">
            <a:avLst/>
          </a:prstGeom>
        </p:spPr>
      </p:pic>
      <p:pic>
        <p:nvPicPr>
          <p:cNvPr id="9" name="Picture 8" descr="A blue and purple logo&#10;&#10;Description automatically generated">
            <a:extLst>
              <a:ext uri="{FF2B5EF4-FFF2-40B4-BE49-F238E27FC236}">
                <a16:creationId xmlns:a16="http://schemas.microsoft.com/office/drawing/2014/main" id="{278EA101-8EAD-7025-C323-5EAE9F2DB17D}"/>
              </a:ext>
            </a:extLst>
          </p:cNvPr>
          <p:cNvPicPr>
            <a:picLocks noChangeAspect="1"/>
          </p:cNvPicPr>
          <p:nvPr/>
        </p:nvPicPr>
        <p:blipFill>
          <a:blip r:embed="rId5"/>
          <a:stretch>
            <a:fillRect/>
          </a:stretch>
        </p:blipFill>
        <p:spPr>
          <a:xfrm>
            <a:off x="442970" y="624839"/>
            <a:ext cx="5748280" cy="5748280"/>
          </a:xfrm>
          <a:prstGeom prst="rect">
            <a:avLst/>
          </a:prstGeom>
        </p:spPr>
      </p:pic>
      <p:pic>
        <p:nvPicPr>
          <p:cNvPr id="11" name="Picture 10">
            <a:extLst>
              <a:ext uri="{FF2B5EF4-FFF2-40B4-BE49-F238E27FC236}">
                <a16:creationId xmlns:a16="http://schemas.microsoft.com/office/drawing/2014/main" id="{4926EC1D-4653-793C-72F4-C14B2BB9A672}"/>
              </a:ext>
            </a:extLst>
          </p:cNvPr>
          <p:cNvPicPr>
            <a:picLocks noChangeAspect="1"/>
          </p:cNvPicPr>
          <p:nvPr/>
        </p:nvPicPr>
        <p:blipFill>
          <a:blip r:embed="rId6"/>
          <a:stretch>
            <a:fillRect/>
          </a:stretch>
        </p:blipFill>
        <p:spPr>
          <a:xfrm>
            <a:off x="6848669" y="5524465"/>
            <a:ext cx="2560128" cy="1000160"/>
          </a:xfrm>
          <a:prstGeom prst="rect">
            <a:avLst/>
          </a:prstGeom>
        </p:spPr>
      </p:pic>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Collaboration Features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7022754" cy="1331614"/>
          </a:xfrm>
        </p:spPr>
        <p:txBody>
          <a:bodyPr vert="horz" wrap="square" lIns="0" tIns="0" rIns="0" bIns="0" rtlCol="0">
            <a:normAutofit/>
          </a:bodyPr>
          <a:lstStyle/>
          <a:p>
            <a:r>
              <a:rPr lang="en-US" sz="2400" dirty="0">
                <a:solidFill>
                  <a:srgbClr val="D1D5DB"/>
                </a:solidFill>
                <a:latin typeface="Söhne"/>
              </a:rPr>
              <a:t>	Shared workspaces for projects and tasks</a:t>
            </a:r>
            <a:br>
              <a:rPr lang="en-US" sz="2400" dirty="0">
                <a:solidFill>
                  <a:srgbClr val="D1D5DB"/>
                </a:solidFill>
                <a:latin typeface="Söhne"/>
              </a:rPr>
            </a:br>
            <a:r>
              <a:rPr lang="en-US" sz="2400" dirty="0">
                <a:solidFill>
                  <a:srgbClr val="D1D5DB"/>
                </a:solidFill>
                <a:latin typeface="Söhne"/>
              </a:rPr>
              <a:t>Integrating Loop with Microsoft Teams and other apps</a:t>
            </a:r>
          </a:p>
          <a:p>
            <a:pPr algn="l"/>
            <a:endParaRPr lang="en-US" sz="2400" dirty="0">
              <a:solidFill>
                <a:srgbClr val="D1D5DB"/>
              </a:solidFill>
              <a:latin typeface="Söhne"/>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Sloop Me In! An introduction to Microsoft Loop!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5" name="Picture 4" descr="A blue and purple logo&#10;&#10;Description automatically generated">
            <a:extLst>
              <a:ext uri="{FF2B5EF4-FFF2-40B4-BE49-F238E27FC236}">
                <a16:creationId xmlns:a16="http://schemas.microsoft.com/office/drawing/2014/main" id="{BCC9EA90-2CC3-76BD-CFC3-65921B9E49C0}"/>
              </a:ext>
            </a:extLst>
          </p:cNvPr>
          <p:cNvPicPr>
            <a:picLocks noChangeAspect="1"/>
          </p:cNvPicPr>
          <p:nvPr/>
        </p:nvPicPr>
        <p:blipFill>
          <a:blip r:embed="rId4"/>
          <a:stretch>
            <a:fillRect/>
          </a:stretch>
        </p:blipFill>
        <p:spPr>
          <a:xfrm>
            <a:off x="9162748" y="980847"/>
            <a:ext cx="776230" cy="776230"/>
          </a:xfrm>
          <a:prstGeom prst="rect">
            <a:avLst/>
          </a:prstGeom>
        </p:spPr>
      </p:pic>
      <p:pic>
        <p:nvPicPr>
          <p:cNvPr id="7" name="Picture 6" descr="A blue and purple logo&#10;&#10;Description automatically generated">
            <a:extLst>
              <a:ext uri="{FF2B5EF4-FFF2-40B4-BE49-F238E27FC236}">
                <a16:creationId xmlns:a16="http://schemas.microsoft.com/office/drawing/2014/main" id="{9E8F632F-F306-B477-B1F3-391E8D98D962}"/>
              </a:ext>
            </a:extLst>
          </p:cNvPr>
          <p:cNvPicPr>
            <a:picLocks noChangeAspect="1"/>
          </p:cNvPicPr>
          <p:nvPr/>
        </p:nvPicPr>
        <p:blipFill>
          <a:blip r:embed="rId4"/>
          <a:stretch>
            <a:fillRect/>
          </a:stretch>
        </p:blipFill>
        <p:spPr>
          <a:xfrm rot="2150917">
            <a:off x="7063502" y="97089"/>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5350C1D6-0AEB-06DD-8AAB-3D9D8CA4DAA0}"/>
              </a:ext>
            </a:extLst>
          </p:cNvPr>
          <p:cNvPicPr>
            <a:picLocks noChangeAspect="1"/>
          </p:cNvPicPr>
          <p:nvPr/>
        </p:nvPicPr>
        <p:blipFill>
          <a:blip r:embed="rId4"/>
          <a:stretch>
            <a:fillRect/>
          </a:stretch>
        </p:blipFill>
        <p:spPr>
          <a:xfrm rot="18870323">
            <a:off x="6738165" y="2993597"/>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E8334370-9436-78AD-3705-6A771E4C1892}"/>
              </a:ext>
            </a:extLst>
          </p:cNvPr>
          <p:cNvPicPr>
            <a:picLocks noChangeAspect="1"/>
          </p:cNvPicPr>
          <p:nvPr/>
        </p:nvPicPr>
        <p:blipFill>
          <a:blip r:embed="rId4"/>
          <a:stretch>
            <a:fillRect/>
          </a:stretch>
        </p:blipFill>
        <p:spPr>
          <a:xfrm>
            <a:off x="11168968" y="5498295"/>
            <a:ext cx="550868" cy="550868"/>
          </a:xfrm>
          <a:prstGeom prst="rect">
            <a:avLst/>
          </a:prstGeom>
        </p:spPr>
      </p:pic>
      <p:pic>
        <p:nvPicPr>
          <p:cNvPr id="11" name="Picture 10" descr="A blue and purple logo&#10;&#10;Description automatically generated">
            <a:extLst>
              <a:ext uri="{FF2B5EF4-FFF2-40B4-BE49-F238E27FC236}">
                <a16:creationId xmlns:a16="http://schemas.microsoft.com/office/drawing/2014/main" id="{C659E7C7-51D7-67E0-1BC4-8E286D6CDF7C}"/>
              </a:ext>
            </a:extLst>
          </p:cNvPr>
          <p:cNvPicPr>
            <a:picLocks noChangeAspect="1"/>
          </p:cNvPicPr>
          <p:nvPr/>
        </p:nvPicPr>
        <p:blipFill>
          <a:blip r:embed="rId4"/>
          <a:stretch>
            <a:fillRect/>
          </a:stretch>
        </p:blipFill>
        <p:spPr>
          <a:xfrm rot="1554422">
            <a:off x="10814426" y="3655136"/>
            <a:ext cx="550868" cy="550868"/>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DF717AE6-70E5-4BA8-6783-FA1ECD52C054}"/>
              </a:ext>
            </a:extLst>
          </p:cNvPr>
          <p:cNvPicPr>
            <a:picLocks noChangeAspect="1"/>
          </p:cNvPicPr>
          <p:nvPr/>
        </p:nvPicPr>
        <p:blipFill>
          <a:blip r:embed="rId4"/>
          <a:stretch>
            <a:fillRect/>
          </a:stretch>
        </p:blipFill>
        <p:spPr>
          <a:xfrm rot="10800000">
            <a:off x="8743818" y="3824230"/>
            <a:ext cx="550868" cy="550868"/>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659C3B22-0683-1B40-620A-3DBF3121F5FB}"/>
              </a:ext>
            </a:extLst>
          </p:cNvPr>
          <p:cNvPicPr>
            <a:picLocks noChangeAspect="1"/>
          </p:cNvPicPr>
          <p:nvPr/>
        </p:nvPicPr>
        <p:blipFill>
          <a:blip r:embed="rId4"/>
          <a:stretch>
            <a:fillRect/>
          </a:stretch>
        </p:blipFill>
        <p:spPr>
          <a:xfrm rot="16840164">
            <a:off x="8792492" y="5473717"/>
            <a:ext cx="550868" cy="550868"/>
          </a:xfrm>
          <a:prstGeom prst="rect">
            <a:avLst/>
          </a:prstGeom>
        </p:spPr>
      </p:pic>
      <p:pic>
        <p:nvPicPr>
          <p:cNvPr id="14" name="Picture 13" descr="A blue and purple logo&#10;&#10;Description automatically generated">
            <a:extLst>
              <a:ext uri="{FF2B5EF4-FFF2-40B4-BE49-F238E27FC236}">
                <a16:creationId xmlns:a16="http://schemas.microsoft.com/office/drawing/2014/main" id="{F7C0B65B-FD91-8A1C-29F9-6AA14C0FB28F}"/>
              </a:ext>
            </a:extLst>
          </p:cNvPr>
          <p:cNvPicPr>
            <a:picLocks noChangeAspect="1"/>
          </p:cNvPicPr>
          <p:nvPr/>
        </p:nvPicPr>
        <p:blipFill>
          <a:blip r:embed="rId4"/>
          <a:stretch>
            <a:fillRect/>
          </a:stretch>
        </p:blipFill>
        <p:spPr>
          <a:xfrm rot="12254257">
            <a:off x="6850846" y="5356124"/>
            <a:ext cx="550868" cy="550868"/>
          </a:xfrm>
          <a:prstGeom prst="rect">
            <a:avLst/>
          </a:prstGeom>
        </p:spPr>
      </p:pic>
      <p:pic>
        <p:nvPicPr>
          <p:cNvPr id="17" name="Picture 16" descr="A blue and purple logo&#10;&#10;Description automatically generated">
            <a:extLst>
              <a:ext uri="{FF2B5EF4-FFF2-40B4-BE49-F238E27FC236}">
                <a16:creationId xmlns:a16="http://schemas.microsoft.com/office/drawing/2014/main" id="{462F7089-E6FF-52A9-FF2D-D0B54001F690}"/>
              </a:ext>
            </a:extLst>
          </p:cNvPr>
          <p:cNvPicPr>
            <a:picLocks noChangeAspect="1"/>
          </p:cNvPicPr>
          <p:nvPr/>
        </p:nvPicPr>
        <p:blipFill>
          <a:blip r:embed="rId4"/>
          <a:stretch>
            <a:fillRect/>
          </a:stretch>
        </p:blipFill>
        <p:spPr>
          <a:xfrm rot="4548029">
            <a:off x="9850335" y="5122214"/>
            <a:ext cx="550868" cy="550868"/>
          </a:xfrm>
          <a:prstGeom prst="rect">
            <a:avLst/>
          </a:prstGeom>
        </p:spPr>
      </p:pic>
    </p:spTree>
    <p:extLst>
      <p:ext uri="{BB962C8B-B14F-4D97-AF65-F5344CB8AC3E}">
        <p14:creationId xmlns:p14="http://schemas.microsoft.com/office/powerpoint/2010/main" val="3125858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purple logo&#10;&#10;Description automatically generated">
            <a:extLst>
              <a:ext uri="{FF2B5EF4-FFF2-40B4-BE49-F238E27FC236}">
                <a16:creationId xmlns:a16="http://schemas.microsoft.com/office/drawing/2014/main" id="{F59CF97F-ED26-6FFA-79F8-14507BBDA51A}"/>
              </a:ext>
            </a:extLst>
          </p:cNvPr>
          <p:cNvPicPr>
            <a:picLocks noChangeAspect="1"/>
          </p:cNvPicPr>
          <p:nvPr/>
        </p:nvPicPr>
        <p:blipFill>
          <a:blip r:embed="rId3">
            <a:alphaModFix amt="50000"/>
          </a:blip>
          <a:stretch>
            <a:fillRect/>
          </a:stretch>
        </p:blipFill>
        <p:spPr>
          <a:xfrm rot="477085">
            <a:off x="313440" y="4981010"/>
            <a:ext cx="1551124" cy="1551124"/>
          </a:xfrm>
          <a:prstGeom prst="rect">
            <a:avLst/>
          </a:prstGeom>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Shared Collaboration Workspaces</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4" name="Content Placeholder 3">
            <a:extLst>
              <a:ext uri="{FF2B5EF4-FFF2-40B4-BE49-F238E27FC236}">
                <a16:creationId xmlns:a16="http://schemas.microsoft.com/office/drawing/2014/main" id="{F1E88A7B-7360-7211-A6A2-54B172CADFAD}"/>
              </a:ext>
            </a:extLst>
          </p:cNvPr>
          <p:cNvSpPr>
            <a:spLocks noGrp="1"/>
          </p:cNvSpPr>
          <p:nvPr>
            <p:ph idx="1"/>
          </p:nvPr>
        </p:nvSpPr>
        <p:spPr>
          <a:xfrm>
            <a:off x="550863" y="1242391"/>
            <a:ext cx="11090274" cy="4850433"/>
          </a:xfrm>
        </p:spPr>
        <p:txBody>
          <a:bodyPr/>
          <a:lstStyle/>
          <a:p>
            <a:r>
              <a:rPr lang="en-US" sz="1800" dirty="0"/>
              <a:t>Share different content in one Collaborative Workspace where everyone can update in real time!</a:t>
            </a:r>
          </a:p>
        </p:txBody>
      </p:sp>
      <p:pic>
        <p:nvPicPr>
          <p:cNvPr id="10" name="Picture 9">
            <a:extLst>
              <a:ext uri="{FF2B5EF4-FFF2-40B4-BE49-F238E27FC236}">
                <a16:creationId xmlns:a16="http://schemas.microsoft.com/office/drawing/2014/main" id="{588F0696-1262-4689-2ABF-5AA1BF9C5DA3}"/>
              </a:ext>
            </a:extLst>
          </p:cNvPr>
          <p:cNvPicPr>
            <a:picLocks noChangeAspect="1"/>
          </p:cNvPicPr>
          <p:nvPr/>
        </p:nvPicPr>
        <p:blipFill>
          <a:blip r:embed="rId4"/>
          <a:stretch>
            <a:fillRect/>
          </a:stretch>
        </p:blipFill>
        <p:spPr>
          <a:xfrm>
            <a:off x="6096000" y="3304307"/>
            <a:ext cx="5737883" cy="3025714"/>
          </a:xfrm>
          <a:prstGeom prst="rect">
            <a:avLst/>
          </a:prstGeom>
        </p:spPr>
      </p:pic>
      <p:pic>
        <p:nvPicPr>
          <p:cNvPr id="12" name="Picture 11">
            <a:extLst>
              <a:ext uri="{FF2B5EF4-FFF2-40B4-BE49-F238E27FC236}">
                <a16:creationId xmlns:a16="http://schemas.microsoft.com/office/drawing/2014/main" id="{31CF2902-53ED-E01E-4EE3-7389BD2F7085}"/>
              </a:ext>
            </a:extLst>
          </p:cNvPr>
          <p:cNvPicPr>
            <a:picLocks noChangeAspect="1"/>
          </p:cNvPicPr>
          <p:nvPr/>
        </p:nvPicPr>
        <p:blipFill>
          <a:blip r:embed="rId5"/>
          <a:stretch>
            <a:fillRect/>
          </a:stretch>
        </p:blipFill>
        <p:spPr>
          <a:xfrm>
            <a:off x="228600" y="1637578"/>
            <a:ext cx="6608045" cy="3333323"/>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8958B37F-6960-16D0-60F7-0030DAE5C1E4}"/>
              </a:ext>
            </a:extLst>
          </p:cNvPr>
          <p:cNvPicPr>
            <a:picLocks noChangeAspect="1"/>
          </p:cNvPicPr>
          <p:nvPr/>
        </p:nvPicPr>
        <p:blipFill>
          <a:blip r:embed="rId3">
            <a:alphaModFix amt="35000"/>
          </a:blip>
          <a:stretch>
            <a:fillRect/>
          </a:stretch>
        </p:blipFill>
        <p:spPr>
          <a:xfrm rot="1120496">
            <a:off x="8899450" y="355425"/>
            <a:ext cx="1551124" cy="1551124"/>
          </a:xfrm>
          <a:prstGeom prst="rect">
            <a:avLst/>
          </a:prstGeom>
        </p:spPr>
      </p:pic>
    </p:spTree>
    <p:extLst>
      <p:ext uri="{BB962C8B-B14F-4D97-AF65-F5344CB8AC3E}">
        <p14:creationId xmlns:p14="http://schemas.microsoft.com/office/powerpoint/2010/main" val="3737546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purple logo&#10;&#10;Description automatically generated">
            <a:extLst>
              <a:ext uri="{FF2B5EF4-FFF2-40B4-BE49-F238E27FC236}">
                <a16:creationId xmlns:a16="http://schemas.microsoft.com/office/drawing/2014/main" id="{F59CF97F-ED26-6FFA-79F8-14507BBDA51A}"/>
              </a:ext>
            </a:extLst>
          </p:cNvPr>
          <p:cNvPicPr>
            <a:picLocks noChangeAspect="1"/>
          </p:cNvPicPr>
          <p:nvPr/>
        </p:nvPicPr>
        <p:blipFill>
          <a:blip r:embed="rId3">
            <a:alphaModFix amt="35000"/>
          </a:blip>
          <a:stretch>
            <a:fillRect/>
          </a:stretch>
        </p:blipFill>
        <p:spPr>
          <a:xfrm rot="20480141">
            <a:off x="618193" y="301872"/>
            <a:ext cx="5680489" cy="5680489"/>
          </a:xfrm>
          <a:prstGeom prst="rect">
            <a:avLst/>
          </a:prstGeom>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Loop Components and M365 Apps</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4" name="Content Placeholder 3">
            <a:extLst>
              <a:ext uri="{FF2B5EF4-FFF2-40B4-BE49-F238E27FC236}">
                <a16:creationId xmlns:a16="http://schemas.microsoft.com/office/drawing/2014/main" id="{F1E88A7B-7360-7211-A6A2-54B172CADFAD}"/>
              </a:ext>
            </a:extLst>
          </p:cNvPr>
          <p:cNvSpPr>
            <a:spLocks noGrp="1"/>
          </p:cNvSpPr>
          <p:nvPr>
            <p:ph idx="1"/>
          </p:nvPr>
        </p:nvSpPr>
        <p:spPr>
          <a:xfrm>
            <a:off x="550863" y="1242391"/>
            <a:ext cx="11090274" cy="4850433"/>
          </a:xfrm>
        </p:spPr>
        <p:txBody>
          <a:bodyPr/>
          <a:lstStyle/>
          <a:p>
            <a:r>
              <a:rPr lang="en-US" sz="1400" dirty="0"/>
              <a:t>Loop Components are Live Tile components that can be updated real time in all shared spaces</a:t>
            </a:r>
          </a:p>
          <a:p>
            <a:r>
              <a:rPr lang="en-US" sz="1400" dirty="0"/>
              <a:t>Used in Teams, Outlook, Word, Planner, OneNote, and more to come!</a:t>
            </a:r>
          </a:p>
          <a:p>
            <a:r>
              <a:rPr lang="en-US" sz="1400" dirty="0"/>
              <a:t>Share Lists, Outlines, Tasks, Q/A, and other data to be worked within the component</a:t>
            </a:r>
          </a:p>
          <a:p>
            <a:r>
              <a:rPr lang="en-US" sz="1400" dirty="0"/>
              <a:t>Saved as .loop files in OneDrive</a:t>
            </a:r>
            <a:br>
              <a:rPr lang="en-US" sz="1800" dirty="0"/>
            </a:br>
            <a:br>
              <a:rPr lang="en-US" sz="1800" dirty="0"/>
            </a:br>
            <a:endParaRPr lang="en-US" sz="1800" dirty="0"/>
          </a:p>
        </p:txBody>
      </p:sp>
      <p:pic>
        <p:nvPicPr>
          <p:cNvPr id="13" name="Picture 12" descr="A blue and purple logo&#10;&#10;Description automatically generated">
            <a:extLst>
              <a:ext uri="{FF2B5EF4-FFF2-40B4-BE49-F238E27FC236}">
                <a16:creationId xmlns:a16="http://schemas.microsoft.com/office/drawing/2014/main" id="{8958B37F-6960-16D0-60F7-0030DAE5C1E4}"/>
              </a:ext>
            </a:extLst>
          </p:cNvPr>
          <p:cNvPicPr>
            <a:picLocks noChangeAspect="1"/>
          </p:cNvPicPr>
          <p:nvPr/>
        </p:nvPicPr>
        <p:blipFill>
          <a:blip r:embed="rId3">
            <a:alphaModFix amt="35000"/>
          </a:blip>
          <a:stretch>
            <a:fillRect/>
          </a:stretch>
        </p:blipFill>
        <p:spPr>
          <a:xfrm rot="1120496">
            <a:off x="9487125" y="1495245"/>
            <a:ext cx="2849036" cy="2849036"/>
          </a:xfrm>
          <a:prstGeom prst="rect">
            <a:avLst/>
          </a:prstGeom>
        </p:spPr>
      </p:pic>
      <p:pic>
        <p:nvPicPr>
          <p:cNvPr id="5" name="Picture 4">
            <a:extLst>
              <a:ext uri="{FF2B5EF4-FFF2-40B4-BE49-F238E27FC236}">
                <a16:creationId xmlns:a16="http://schemas.microsoft.com/office/drawing/2014/main" id="{E263CC58-A9A3-824A-AAF3-C8883E714064}"/>
              </a:ext>
            </a:extLst>
          </p:cNvPr>
          <p:cNvPicPr>
            <a:picLocks noChangeAspect="1"/>
          </p:cNvPicPr>
          <p:nvPr/>
        </p:nvPicPr>
        <p:blipFill>
          <a:blip r:embed="rId4"/>
          <a:stretch>
            <a:fillRect/>
          </a:stretch>
        </p:blipFill>
        <p:spPr>
          <a:xfrm>
            <a:off x="625889" y="3079740"/>
            <a:ext cx="4495468" cy="3220278"/>
          </a:xfrm>
          <a:prstGeom prst="rect">
            <a:avLst/>
          </a:prstGeom>
        </p:spPr>
      </p:pic>
      <p:pic>
        <p:nvPicPr>
          <p:cNvPr id="7" name="Picture 6">
            <a:extLst>
              <a:ext uri="{FF2B5EF4-FFF2-40B4-BE49-F238E27FC236}">
                <a16:creationId xmlns:a16="http://schemas.microsoft.com/office/drawing/2014/main" id="{F8200E99-DA1F-086C-3CB9-E5207877A728}"/>
              </a:ext>
            </a:extLst>
          </p:cNvPr>
          <p:cNvPicPr>
            <a:picLocks noChangeAspect="1"/>
          </p:cNvPicPr>
          <p:nvPr/>
        </p:nvPicPr>
        <p:blipFill>
          <a:blip r:embed="rId5"/>
          <a:stretch>
            <a:fillRect/>
          </a:stretch>
        </p:blipFill>
        <p:spPr>
          <a:xfrm>
            <a:off x="3721473" y="2499845"/>
            <a:ext cx="5953539" cy="2680755"/>
          </a:xfrm>
          <a:prstGeom prst="rect">
            <a:avLst/>
          </a:prstGeom>
        </p:spPr>
      </p:pic>
      <p:pic>
        <p:nvPicPr>
          <p:cNvPr id="11" name="Picture 10">
            <a:extLst>
              <a:ext uri="{FF2B5EF4-FFF2-40B4-BE49-F238E27FC236}">
                <a16:creationId xmlns:a16="http://schemas.microsoft.com/office/drawing/2014/main" id="{F7342A81-00C3-76C5-66C7-66789A1AA77E}"/>
              </a:ext>
            </a:extLst>
          </p:cNvPr>
          <p:cNvPicPr>
            <a:picLocks noChangeAspect="1"/>
          </p:cNvPicPr>
          <p:nvPr/>
        </p:nvPicPr>
        <p:blipFill>
          <a:blip r:embed="rId6"/>
          <a:stretch>
            <a:fillRect/>
          </a:stretch>
        </p:blipFill>
        <p:spPr>
          <a:xfrm>
            <a:off x="6301589" y="4113718"/>
            <a:ext cx="5608818" cy="2364901"/>
          </a:xfrm>
          <a:prstGeom prst="rect">
            <a:avLst/>
          </a:prstGeom>
        </p:spPr>
      </p:pic>
      <p:pic>
        <p:nvPicPr>
          <p:cNvPr id="17" name="Picture 16">
            <a:extLst>
              <a:ext uri="{FF2B5EF4-FFF2-40B4-BE49-F238E27FC236}">
                <a16:creationId xmlns:a16="http://schemas.microsoft.com/office/drawing/2014/main" id="{7CBA4DED-0F99-2CF2-28C5-BF912A9F9692}"/>
              </a:ext>
            </a:extLst>
          </p:cNvPr>
          <p:cNvPicPr>
            <a:picLocks noChangeAspect="1"/>
          </p:cNvPicPr>
          <p:nvPr/>
        </p:nvPicPr>
        <p:blipFill>
          <a:blip r:embed="rId7"/>
          <a:stretch>
            <a:fillRect/>
          </a:stretch>
        </p:blipFill>
        <p:spPr>
          <a:xfrm>
            <a:off x="6993628" y="1512827"/>
            <a:ext cx="4916779" cy="1447689"/>
          </a:xfrm>
          <a:prstGeom prst="rect">
            <a:avLst/>
          </a:prstGeom>
        </p:spPr>
      </p:pic>
    </p:spTree>
    <p:extLst>
      <p:ext uri="{BB962C8B-B14F-4D97-AF65-F5344CB8AC3E}">
        <p14:creationId xmlns:p14="http://schemas.microsoft.com/office/powerpoint/2010/main" val="72275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purple logo&#10;&#10;Description automatically generated">
            <a:extLst>
              <a:ext uri="{FF2B5EF4-FFF2-40B4-BE49-F238E27FC236}">
                <a16:creationId xmlns:a16="http://schemas.microsoft.com/office/drawing/2014/main" id="{EEF97E23-9DA9-4789-1815-DC75F0255C57}"/>
              </a:ext>
            </a:extLst>
          </p:cNvPr>
          <p:cNvPicPr>
            <a:picLocks noChangeAspect="1"/>
          </p:cNvPicPr>
          <p:nvPr/>
        </p:nvPicPr>
        <p:blipFill>
          <a:blip r:embed="rId4">
            <a:alphaModFix amt="35000"/>
          </a:blip>
          <a:stretch>
            <a:fillRect/>
          </a:stretch>
        </p:blipFill>
        <p:spPr>
          <a:xfrm rot="19958903">
            <a:off x="549661" y="415156"/>
            <a:ext cx="5763137" cy="5763137"/>
          </a:xfrm>
          <a:prstGeom prst="rect">
            <a:avLst/>
          </a:prstGeo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2" b="42"/>
          <a:stretch/>
        </p:blipFill>
        <p:spPr>
          <a:xfrm>
            <a:off x="8230868" y="1668542"/>
            <a:ext cx="3517228" cy="4349147"/>
          </a:xfrm>
        </p:spPr>
      </p:pic>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t="42" b="42"/>
          <a:stretch/>
        </p:blipFill>
        <p:spPr>
          <a:xfrm>
            <a:off x="4411960" y="1668542"/>
            <a:ext cx="3647236" cy="4349147"/>
          </a:xfrm>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42953" y="287953"/>
            <a:ext cx="4500562" cy="1562959"/>
          </a:xfrm>
        </p:spPr>
        <p:txBody>
          <a:bodyPr/>
          <a:lstStyle/>
          <a:p>
            <a:r>
              <a:rPr lang="en-US" dirty="0"/>
              <a:t>Use Cases</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253078" y="989438"/>
            <a:ext cx="3987210" cy="1563688"/>
          </a:xfrm>
          <a:noFill/>
        </p:spPr>
        <p:txBody>
          <a:bodyPr anchor="ctr">
            <a:normAutofit fontScale="77500" lnSpcReduction="20000"/>
          </a:bodyPr>
          <a:lstStyle/>
          <a:p>
            <a:r>
              <a:rPr lang="en-US" sz="2000" dirty="0">
                <a:solidFill>
                  <a:srgbClr val="D1D5DB"/>
                </a:solidFill>
                <a:latin typeface="Söhne"/>
              </a:rPr>
              <a:t>Project management and tracking progress</a:t>
            </a:r>
          </a:p>
          <a:p>
            <a:r>
              <a:rPr lang="en-US" sz="2000" dirty="0">
                <a:solidFill>
                  <a:srgbClr val="D1D5DB"/>
                </a:solidFill>
                <a:latin typeface="Söhne"/>
              </a:rPr>
              <a:t>Brainstorming and ideation sessions</a:t>
            </a:r>
          </a:p>
          <a:p>
            <a:r>
              <a:rPr lang="en-US" sz="2000" dirty="0">
                <a:solidFill>
                  <a:srgbClr val="D1D5DB"/>
                </a:solidFill>
                <a:latin typeface="Söhne"/>
              </a:rPr>
              <a:t>Team meetings and virtual collaborations</a:t>
            </a:r>
            <a:br>
              <a:rPr lang="en-US" dirty="0"/>
            </a:br>
            <a:endParaRPr lang="en-US" dirty="0"/>
          </a:p>
        </p:txBody>
      </p:sp>
      <p:pic>
        <p:nvPicPr>
          <p:cNvPr id="3" name="Online Media 2" title="Accenture captures information quickly and easily using Microsoft Loop">
            <a:hlinkClick r:id="" action="ppaction://media"/>
            <a:extLst>
              <a:ext uri="{FF2B5EF4-FFF2-40B4-BE49-F238E27FC236}">
                <a16:creationId xmlns:a16="http://schemas.microsoft.com/office/drawing/2014/main" id="{018D781C-AB79-DF79-7234-F2BD441F89B9}"/>
              </a:ext>
            </a:extLst>
          </p:cNvPr>
          <p:cNvPicPr>
            <a:picLocks noRot="1" noChangeAspect="1"/>
          </p:cNvPicPr>
          <p:nvPr>
            <a:videoFile r:link="rId1"/>
          </p:nvPr>
        </p:nvPicPr>
        <p:blipFill>
          <a:blip r:embed="rId7"/>
          <a:stretch>
            <a:fillRect/>
          </a:stretch>
        </p:blipFill>
        <p:spPr>
          <a:xfrm>
            <a:off x="94974" y="2758076"/>
            <a:ext cx="4165192" cy="2353333"/>
          </a:xfrm>
          <a:prstGeom prst="rect">
            <a:avLst/>
          </a:prstGeom>
        </p:spPr>
      </p:pic>
    </p:spTree>
    <p:extLst>
      <p:ext uri="{BB962C8B-B14F-4D97-AF65-F5344CB8AC3E}">
        <p14:creationId xmlns:p14="http://schemas.microsoft.com/office/powerpoint/2010/main" val="38276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Security And Privacy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7022754" cy="1513658"/>
          </a:xfrm>
        </p:spPr>
        <p:txBody>
          <a:bodyPr vert="horz" wrap="square" lIns="0" tIns="0" rIns="0" bIns="0" rtlCol="0">
            <a:normAutofit/>
          </a:bodyPr>
          <a:lstStyle/>
          <a:p>
            <a:r>
              <a:rPr lang="en-US" sz="2400" dirty="0">
                <a:solidFill>
                  <a:srgbClr val="D1D5DB"/>
                </a:solidFill>
                <a:latin typeface="Söhne"/>
              </a:rPr>
              <a:t>	Microsoft's commitment to data security</a:t>
            </a:r>
            <a:br>
              <a:rPr lang="en-US" sz="2400" dirty="0">
                <a:solidFill>
                  <a:srgbClr val="D1D5DB"/>
                </a:solidFill>
                <a:latin typeface="Söhne"/>
              </a:rPr>
            </a:br>
            <a:r>
              <a:rPr lang="en-US" sz="2400" dirty="0">
                <a:solidFill>
                  <a:srgbClr val="D1D5DB"/>
                </a:solidFill>
                <a:latin typeface="Söhne"/>
              </a:rPr>
              <a:t>Encrypted communication and file storage</a:t>
            </a:r>
            <a:br>
              <a:rPr lang="en-US" sz="2400" dirty="0">
                <a:solidFill>
                  <a:srgbClr val="D1D5DB"/>
                </a:solidFill>
                <a:latin typeface="Söhne"/>
              </a:rPr>
            </a:br>
            <a:r>
              <a:rPr lang="en-US" sz="2400" dirty="0">
                <a:solidFill>
                  <a:srgbClr val="D1D5DB"/>
                </a:solidFill>
                <a:latin typeface="Söhne"/>
              </a:rPr>
              <a:t>Compliance and data governance</a:t>
            </a:r>
          </a:p>
          <a:p>
            <a:pPr algn="l"/>
            <a:endParaRPr lang="en-US" sz="2400" dirty="0">
              <a:solidFill>
                <a:srgbClr val="D1D5DB"/>
              </a:solidFill>
              <a:latin typeface="Söhne"/>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Sloop Me In! An introduction to Microsoft Loop!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5" name="Picture 4" descr="A blue and purple logo&#10;&#10;Description automatically generated">
            <a:extLst>
              <a:ext uri="{FF2B5EF4-FFF2-40B4-BE49-F238E27FC236}">
                <a16:creationId xmlns:a16="http://schemas.microsoft.com/office/drawing/2014/main" id="{BCC9EA90-2CC3-76BD-CFC3-65921B9E49C0}"/>
              </a:ext>
            </a:extLst>
          </p:cNvPr>
          <p:cNvPicPr>
            <a:picLocks noChangeAspect="1"/>
          </p:cNvPicPr>
          <p:nvPr/>
        </p:nvPicPr>
        <p:blipFill>
          <a:blip r:embed="rId4"/>
          <a:stretch>
            <a:fillRect/>
          </a:stretch>
        </p:blipFill>
        <p:spPr>
          <a:xfrm>
            <a:off x="9162748" y="980847"/>
            <a:ext cx="776230" cy="776230"/>
          </a:xfrm>
          <a:prstGeom prst="rect">
            <a:avLst/>
          </a:prstGeom>
        </p:spPr>
      </p:pic>
      <p:pic>
        <p:nvPicPr>
          <p:cNvPr id="7" name="Picture 6" descr="A blue and purple logo&#10;&#10;Description automatically generated">
            <a:extLst>
              <a:ext uri="{FF2B5EF4-FFF2-40B4-BE49-F238E27FC236}">
                <a16:creationId xmlns:a16="http://schemas.microsoft.com/office/drawing/2014/main" id="{9E8F632F-F306-B477-B1F3-391E8D98D962}"/>
              </a:ext>
            </a:extLst>
          </p:cNvPr>
          <p:cNvPicPr>
            <a:picLocks noChangeAspect="1"/>
          </p:cNvPicPr>
          <p:nvPr/>
        </p:nvPicPr>
        <p:blipFill>
          <a:blip r:embed="rId4"/>
          <a:stretch>
            <a:fillRect/>
          </a:stretch>
        </p:blipFill>
        <p:spPr>
          <a:xfrm rot="2150917">
            <a:off x="7063502" y="97089"/>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5350C1D6-0AEB-06DD-8AAB-3D9D8CA4DAA0}"/>
              </a:ext>
            </a:extLst>
          </p:cNvPr>
          <p:cNvPicPr>
            <a:picLocks noChangeAspect="1"/>
          </p:cNvPicPr>
          <p:nvPr/>
        </p:nvPicPr>
        <p:blipFill>
          <a:blip r:embed="rId4"/>
          <a:stretch>
            <a:fillRect/>
          </a:stretch>
        </p:blipFill>
        <p:spPr>
          <a:xfrm rot="18870323">
            <a:off x="6738165" y="2993597"/>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E8334370-9436-78AD-3705-6A771E4C1892}"/>
              </a:ext>
            </a:extLst>
          </p:cNvPr>
          <p:cNvPicPr>
            <a:picLocks noChangeAspect="1"/>
          </p:cNvPicPr>
          <p:nvPr/>
        </p:nvPicPr>
        <p:blipFill>
          <a:blip r:embed="rId4"/>
          <a:stretch>
            <a:fillRect/>
          </a:stretch>
        </p:blipFill>
        <p:spPr>
          <a:xfrm>
            <a:off x="11168968" y="5498295"/>
            <a:ext cx="550868" cy="550868"/>
          </a:xfrm>
          <a:prstGeom prst="rect">
            <a:avLst/>
          </a:prstGeom>
        </p:spPr>
      </p:pic>
      <p:pic>
        <p:nvPicPr>
          <p:cNvPr id="11" name="Picture 10" descr="A blue and purple logo&#10;&#10;Description automatically generated">
            <a:extLst>
              <a:ext uri="{FF2B5EF4-FFF2-40B4-BE49-F238E27FC236}">
                <a16:creationId xmlns:a16="http://schemas.microsoft.com/office/drawing/2014/main" id="{C659E7C7-51D7-67E0-1BC4-8E286D6CDF7C}"/>
              </a:ext>
            </a:extLst>
          </p:cNvPr>
          <p:cNvPicPr>
            <a:picLocks noChangeAspect="1"/>
          </p:cNvPicPr>
          <p:nvPr/>
        </p:nvPicPr>
        <p:blipFill>
          <a:blip r:embed="rId4"/>
          <a:stretch>
            <a:fillRect/>
          </a:stretch>
        </p:blipFill>
        <p:spPr>
          <a:xfrm rot="1554422">
            <a:off x="10814426" y="3655136"/>
            <a:ext cx="550868" cy="550868"/>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DF717AE6-70E5-4BA8-6783-FA1ECD52C054}"/>
              </a:ext>
            </a:extLst>
          </p:cNvPr>
          <p:cNvPicPr>
            <a:picLocks noChangeAspect="1"/>
          </p:cNvPicPr>
          <p:nvPr/>
        </p:nvPicPr>
        <p:blipFill>
          <a:blip r:embed="rId4"/>
          <a:stretch>
            <a:fillRect/>
          </a:stretch>
        </p:blipFill>
        <p:spPr>
          <a:xfrm rot="10800000">
            <a:off x="8743818" y="3824230"/>
            <a:ext cx="550868" cy="550868"/>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659C3B22-0683-1B40-620A-3DBF3121F5FB}"/>
              </a:ext>
            </a:extLst>
          </p:cNvPr>
          <p:cNvPicPr>
            <a:picLocks noChangeAspect="1"/>
          </p:cNvPicPr>
          <p:nvPr/>
        </p:nvPicPr>
        <p:blipFill>
          <a:blip r:embed="rId4"/>
          <a:stretch>
            <a:fillRect/>
          </a:stretch>
        </p:blipFill>
        <p:spPr>
          <a:xfrm rot="16840164">
            <a:off x="8792492" y="5473717"/>
            <a:ext cx="550868" cy="550868"/>
          </a:xfrm>
          <a:prstGeom prst="rect">
            <a:avLst/>
          </a:prstGeom>
        </p:spPr>
      </p:pic>
      <p:pic>
        <p:nvPicPr>
          <p:cNvPr id="14" name="Picture 13" descr="A blue and purple logo&#10;&#10;Description automatically generated">
            <a:extLst>
              <a:ext uri="{FF2B5EF4-FFF2-40B4-BE49-F238E27FC236}">
                <a16:creationId xmlns:a16="http://schemas.microsoft.com/office/drawing/2014/main" id="{F7C0B65B-FD91-8A1C-29F9-6AA14C0FB28F}"/>
              </a:ext>
            </a:extLst>
          </p:cNvPr>
          <p:cNvPicPr>
            <a:picLocks noChangeAspect="1"/>
          </p:cNvPicPr>
          <p:nvPr/>
        </p:nvPicPr>
        <p:blipFill>
          <a:blip r:embed="rId4"/>
          <a:stretch>
            <a:fillRect/>
          </a:stretch>
        </p:blipFill>
        <p:spPr>
          <a:xfrm rot="12254257">
            <a:off x="6850846" y="5356124"/>
            <a:ext cx="550868" cy="550868"/>
          </a:xfrm>
          <a:prstGeom prst="rect">
            <a:avLst/>
          </a:prstGeom>
        </p:spPr>
      </p:pic>
      <p:pic>
        <p:nvPicPr>
          <p:cNvPr id="17" name="Picture 16" descr="A blue and purple logo&#10;&#10;Description automatically generated">
            <a:extLst>
              <a:ext uri="{FF2B5EF4-FFF2-40B4-BE49-F238E27FC236}">
                <a16:creationId xmlns:a16="http://schemas.microsoft.com/office/drawing/2014/main" id="{462F7089-E6FF-52A9-FF2D-D0B54001F690}"/>
              </a:ext>
            </a:extLst>
          </p:cNvPr>
          <p:cNvPicPr>
            <a:picLocks noChangeAspect="1"/>
          </p:cNvPicPr>
          <p:nvPr/>
        </p:nvPicPr>
        <p:blipFill>
          <a:blip r:embed="rId4"/>
          <a:stretch>
            <a:fillRect/>
          </a:stretch>
        </p:blipFill>
        <p:spPr>
          <a:xfrm rot="4548029">
            <a:off x="9850335" y="5122214"/>
            <a:ext cx="550868" cy="550868"/>
          </a:xfrm>
          <a:prstGeom prst="rect">
            <a:avLst/>
          </a:prstGeom>
        </p:spPr>
      </p:pic>
    </p:spTree>
    <p:extLst>
      <p:ext uri="{BB962C8B-B14F-4D97-AF65-F5344CB8AC3E}">
        <p14:creationId xmlns:p14="http://schemas.microsoft.com/office/powerpoint/2010/main" val="2643719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purple logo&#10;&#10;Description automatically generated">
            <a:extLst>
              <a:ext uri="{FF2B5EF4-FFF2-40B4-BE49-F238E27FC236}">
                <a16:creationId xmlns:a16="http://schemas.microsoft.com/office/drawing/2014/main" id="{CA6841E0-5F5C-620A-3680-0BA06917A0A0}"/>
              </a:ext>
            </a:extLst>
          </p:cNvPr>
          <p:cNvPicPr>
            <a:picLocks noChangeAspect="1"/>
          </p:cNvPicPr>
          <p:nvPr/>
        </p:nvPicPr>
        <p:blipFill>
          <a:blip r:embed="rId2">
            <a:alphaModFix amt="35000"/>
          </a:blip>
          <a:stretch>
            <a:fillRect/>
          </a:stretch>
        </p:blipFill>
        <p:spPr>
          <a:xfrm rot="19958903">
            <a:off x="6373990" y="315762"/>
            <a:ext cx="5763137" cy="5763137"/>
          </a:xfrm>
          <a:prstGeom prst="rect">
            <a:avLst/>
          </a:prstGeom>
        </p:spPr>
      </p:pic>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Microsoft’s Commitment</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1336058" y="1731375"/>
            <a:ext cx="3563936" cy="535354"/>
          </a:xfrm>
        </p:spPr>
        <p:txBody>
          <a:bodyPr/>
          <a:lstStyle/>
          <a:p>
            <a:r>
              <a:rPr lang="en-US" dirty="0"/>
              <a:t>SECURITY &amp; Privacy</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1324794" y="2432304"/>
            <a:ext cx="4807648" cy="3515555"/>
          </a:xfrm>
        </p:spPr>
        <p:txBody>
          <a:bodyPr>
            <a:normAutofit/>
          </a:bodyPr>
          <a:lstStyle/>
          <a:p>
            <a:pPr lvl="0"/>
            <a:r>
              <a:rPr lang="en-US" sz="1600" dirty="0"/>
              <a:t>Review Microsoft’s Privacy Policy:</a:t>
            </a:r>
            <a:br>
              <a:rPr lang="en-US" sz="1600" dirty="0"/>
            </a:br>
            <a:r>
              <a:rPr lang="nn-NO" sz="1600" dirty="0">
                <a:hlinkClick r:id="rId3"/>
              </a:rPr>
              <a:t>Microsoft Privacy Statement – Microsoft privacy</a:t>
            </a:r>
            <a:endParaRPr lang="nn-NO" sz="1600" dirty="0"/>
          </a:p>
          <a:p>
            <a:pPr lvl="0"/>
            <a:r>
              <a:rPr lang="nn-NO" sz="1600" dirty="0"/>
              <a:t>How Loop components are stored securly in M365:</a:t>
            </a:r>
            <a:br>
              <a:rPr lang="nn-NO" sz="1600" dirty="0"/>
            </a:br>
            <a:r>
              <a:rPr lang="en-US" sz="1600" dirty="0">
                <a:hlinkClick r:id="rId4"/>
              </a:rPr>
              <a:t>Overview of Loop workspaces storage and permissions | Microsoft Learn</a:t>
            </a:r>
            <a:endParaRPr lang="en-US" sz="1600" dirty="0"/>
          </a:p>
          <a:p>
            <a:pPr lvl="0"/>
            <a:r>
              <a:rPr lang="en-US" sz="1600" dirty="0"/>
              <a:t>Loop Compliance Policy Settings:</a:t>
            </a:r>
            <a:br>
              <a:rPr lang="en-US" sz="1600" dirty="0"/>
            </a:br>
            <a:r>
              <a:rPr lang="en-US" sz="1600" dirty="0">
                <a:hlinkClick r:id="rId5"/>
              </a:rPr>
              <a:t>https://learn.microsoft.com/en-us/microsoft-365/loop/loop-components-configuration?view=o365-worldwide#available-policy-settings</a:t>
            </a:r>
            <a:endParaRPr lang="en-US" sz="1600" dirty="0"/>
          </a:p>
          <a:p>
            <a:pPr lvl="0"/>
            <a:endParaRPr lang="nn-NO" dirty="0"/>
          </a:p>
          <a:p>
            <a:pPr lvl="0"/>
            <a:endParaRPr lang="en-US" dirty="0"/>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6132442" y="1731375"/>
            <a:ext cx="4856415" cy="535354"/>
          </a:xfrm>
        </p:spPr>
        <p:txBody>
          <a:bodyPr/>
          <a:lstStyle/>
          <a:p>
            <a:r>
              <a:rPr lang="en-US" dirty="0"/>
              <a:t>	Unified Labeling &amp; Data Loss Prevention</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6398962" y="2427370"/>
            <a:ext cx="4683167" cy="3515555"/>
          </a:xfrm>
        </p:spPr>
        <p:txBody>
          <a:bodyPr>
            <a:normAutofit/>
          </a:bodyPr>
          <a:lstStyle/>
          <a:p>
            <a:pPr>
              <a:lnSpc>
                <a:spcPct val="100000"/>
              </a:lnSpc>
            </a:pPr>
            <a:r>
              <a:rPr lang="en-US" sz="1600" dirty="0"/>
              <a:t>Sensitivity labels enable users to assign a level of security for their Loop components to help ensure that sensitive information isn’t mishandled.</a:t>
            </a:r>
          </a:p>
          <a:p>
            <a:pPr>
              <a:lnSpc>
                <a:spcPct val="100000"/>
              </a:lnSpc>
            </a:pPr>
            <a:r>
              <a:rPr lang="en-US" sz="1600" dirty="0"/>
              <a:t>Administrators can create specific labels for their organizations to enable their users to choose an appropriate label for their components, which can encrypt the component as well. </a:t>
            </a:r>
          </a:p>
          <a:p>
            <a:pPr>
              <a:lnSpc>
                <a:spcPct val="100000"/>
              </a:lnSpc>
            </a:pPr>
            <a:r>
              <a:rPr lang="en-US" sz="1600" dirty="0"/>
              <a:t>DLP enables administrators to set content and keywords that are automatically flagged across an organization’s Loop components. </a:t>
            </a:r>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Tree>
    <p:extLst>
      <p:ext uri="{BB962C8B-B14F-4D97-AF65-F5344CB8AC3E}">
        <p14:creationId xmlns:p14="http://schemas.microsoft.com/office/powerpoint/2010/main" val="142054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Future Developments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7022754" cy="1513658"/>
          </a:xfrm>
        </p:spPr>
        <p:txBody>
          <a:bodyPr vert="horz" wrap="square" lIns="0" tIns="0" rIns="0" bIns="0" rtlCol="0">
            <a:normAutofit/>
          </a:bodyPr>
          <a:lstStyle/>
          <a:p>
            <a:r>
              <a:rPr lang="en-US" sz="2400" dirty="0">
                <a:solidFill>
                  <a:srgbClr val="D1D5DB"/>
                </a:solidFill>
                <a:latin typeface="Söhne"/>
              </a:rPr>
              <a:t>	Upcoming features and updates</a:t>
            </a:r>
            <a:br>
              <a:rPr lang="en-US" sz="2400" dirty="0">
                <a:solidFill>
                  <a:srgbClr val="D1D5DB"/>
                </a:solidFill>
                <a:latin typeface="Söhne"/>
              </a:rPr>
            </a:br>
            <a:r>
              <a:rPr lang="en-US" sz="2400" dirty="0">
                <a:solidFill>
                  <a:srgbClr val="D1D5DB"/>
                </a:solidFill>
                <a:latin typeface="Söhne"/>
              </a:rPr>
              <a:t>M365 Roadmap for Loop:</a:t>
            </a:r>
            <a:br>
              <a:rPr lang="en-US" sz="2400" dirty="0">
                <a:solidFill>
                  <a:srgbClr val="D1D5DB"/>
                </a:solidFill>
                <a:latin typeface="Söhne"/>
              </a:rPr>
            </a:br>
            <a:r>
              <a:rPr lang="nn-NO" dirty="0">
                <a:hlinkClick r:id="rId4"/>
              </a:rPr>
              <a:t>Microsoft 365 Roadmap | Microsoft 365</a:t>
            </a:r>
            <a:endParaRPr lang="en-US" sz="2400" dirty="0">
              <a:solidFill>
                <a:srgbClr val="D1D5DB"/>
              </a:solidFill>
              <a:latin typeface="Söhne"/>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Sloop Me In! An introduction to Microsoft Loop!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5" name="Picture 4" descr="A blue and purple logo&#10;&#10;Description automatically generated">
            <a:extLst>
              <a:ext uri="{FF2B5EF4-FFF2-40B4-BE49-F238E27FC236}">
                <a16:creationId xmlns:a16="http://schemas.microsoft.com/office/drawing/2014/main" id="{BCC9EA90-2CC3-76BD-CFC3-65921B9E49C0}"/>
              </a:ext>
            </a:extLst>
          </p:cNvPr>
          <p:cNvPicPr>
            <a:picLocks noChangeAspect="1"/>
          </p:cNvPicPr>
          <p:nvPr/>
        </p:nvPicPr>
        <p:blipFill>
          <a:blip r:embed="rId5"/>
          <a:stretch>
            <a:fillRect/>
          </a:stretch>
        </p:blipFill>
        <p:spPr>
          <a:xfrm>
            <a:off x="9162748" y="980847"/>
            <a:ext cx="776230" cy="776230"/>
          </a:xfrm>
          <a:prstGeom prst="rect">
            <a:avLst/>
          </a:prstGeom>
        </p:spPr>
      </p:pic>
      <p:pic>
        <p:nvPicPr>
          <p:cNvPr id="7" name="Picture 6" descr="A blue and purple logo&#10;&#10;Description automatically generated">
            <a:extLst>
              <a:ext uri="{FF2B5EF4-FFF2-40B4-BE49-F238E27FC236}">
                <a16:creationId xmlns:a16="http://schemas.microsoft.com/office/drawing/2014/main" id="{9E8F632F-F306-B477-B1F3-391E8D98D962}"/>
              </a:ext>
            </a:extLst>
          </p:cNvPr>
          <p:cNvPicPr>
            <a:picLocks noChangeAspect="1"/>
          </p:cNvPicPr>
          <p:nvPr/>
        </p:nvPicPr>
        <p:blipFill>
          <a:blip r:embed="rId5"/>
          <a:stretch>
            <a:fillRect/>
          </a:stretch>
        </p:blipFill>
        <p:spPr>
          <a:xfrm rot="2150917">
            <a:off x="7063502" y="97089"/>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5350C1D6-0AEB-06DD-8AAB-3D9D8CA4DAA0}"/>
              </a:ext>
            </a:extLst>
          </p:cNvPr>
          <p:cNvPicPr>
            <a:picLocks noChangeAspect="1"/>
          </p:cNvPicPr>
          <p:nvPr/>
        </p:nvPicPr>
        <p:blipFill>
          <a:blip r:embed="rId5"/>
          <a:stretch>
            <a:fillRect/>
          </a:stretch>
        </p:blipFill>
        <p:spPr>
          <a:xfrm rot="18870323">
            <a:off x="6738165" y="2993597"/>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E8334370-9436-78AD-3705-6A771E4C1892}"/>
              </a:ext>
            </a:extLst>
          </p:cNvPr>
          <p:cNvPicPr>
            <a:picLocks noChangeAspect="1"/>
          </p:cNvPicPr>
          <p:nvPr/>
        </p:nvPicPr>
        <p:blipFill>
          <a:blip r:embed="rId5"/>
          <a:stretch>
            <a:fillRect/>
          </a:stretch>
        </p:blipFill>
        <p:spPr>
          <a:xfrm>
            <a:off x="11168968" y="5498295"/>
            <a:ext cx="550868" cy="550868"/>
          </a:xfrm>
          <a:prstGeom prst="rect">
            <a:avLst/>
          </a:prstGeom>
        </p:spPr>
      </p:pic>
      <p:pic>
        <p:nvPicPr>
          <p:cNvPr id="11" name="Picture 10" descr="A blue and purple logo&#10;&#10;Description automatically generated">
            <a:extLst>
              <a:ext uri="{FF2B5EF4-FFF2-40B4-BE49-F238E27FC236}">
                <a16:creationId xmlns:a16="http://schemas.microsoft.com/office/drawing/2014/main" id="{C659E7C7-51D7-67E0-1BC4-8E286D6CDF7C}"/>
              </a:ext>
            </a:extLst>
          </p:cNvPr>
          <p:cNvPicPr>
            <a:picLocks noChangeAspect="1"/>
          </p:cNvPicPr>
          <p:nvPr/>
        </p:nvPicPr>
        <p:blipFill>
          <a:blip r:embed="rId5"/>
          <a:stretch>
            <a:fillRect/>
          </a:stretch>
        </p:blipFill>
        <p:spPr>
          <a:xfrm rot="1554422">
            <a:off x="10814426" y="3655136"/>
            <a:ext cx="550868" cy="550868"/>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DF717AE6-70E5-4BA8-6783-FA1ECD52C054}"/>
              </a:ext>
            </a:extLst>
          </p:cNvPr>
          <p:cNvPicPr>
            <a:picLocks noChangeAspect="1"/>
          </p:cNvPicPr>
          <p:nvPr/>
        </p:nvPicPr>
        <p:blipFill>
          <a:blip r:embed="rId5"/>
          <a:stretch>
            <a:fillRect/>
          </a:stretch>
        </p:blipFill>
        <p:spPr>
          <a:xfrm rot="10800000">
            <a:off x="8743818" y="3824230"/>
            <a:ext cx="550868" cy="550868"/>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659C3B22-0683-1B40-620A-3DBF3121F5FB}"/>
              </a:ext>
            </a:extLst>
          </p:cNvPr>
          <p:cNvPicPr>
            <a:picLocks noChangeAspect="1"/>
          </p:cNvPicPr>
          <p:nvPr/>
        </p:nvPicPr>
        <p:blipFill>
          <a:blip r:embed="rId5"/>
          <a:stretch>
            <a:fillRect/>
          </a:stretch>
        </p:blipFill>
        <p:spPr>
          <a:xfrm rot="16840164">
            <a:off x="8792492" y="5473717"/>
            <a:ext cx="550868" cy="550868"/>
          </a:xfrm>
          <a:prstGeom prst="rect">
            <a:avLst/>
          </a:prstGeom>
        </p:spPr>
      </p:pic>
      <p:pic>
        <p:nvPicPr>
          <p:cNvPr id="14" name="Picture 13" descr="A blue and purple logo&#10;&#10;Description automatically generated">
            <a:extLst>
              <a:ext uri="{FF2B5EF4-FFF2-40B4-BE49-F238E27FC236}">
                <a16:creationId xmlns:a16="http://schemas.microsoft.com/office/drawing/2014/main" id="{F7C0B65B-FD91-8A1C-29F9-6AA14C0FB28F}"/>
              </a:ext>
            </a:extLst>
          </p:cNvPr>
          <p:cNvPicPr>
            <a:picLocks noChangeAspect="1"/>
          </p:cNvPicPr>
          <p:nvPr/>
        </p:nvPicPr>
        <p:blipFill>
          <a:blip r:embed="rId5"/>
          <a:stretch>
            <a:fillRect/>
          </a:stretch>
        </p:blipFill>
        <p:spPr>
          <a:xfrm rot="12254257">
            <a:off x="6850846" y="5356124"/>
            <a:ext cx="550868" cy="550868"/>
          </a:xfrm>
          <a:prstGeom prst="rect">
            <a:avLst/>
          </a:prstGeom>
        </p:spPr>
      </p:pic>
      <p:pic>
        <p:nvPicPr>
          <p:cNvPr id="17" name="Picture 16" descr="A blue and purple logo&#10;&#10;Description automatically generated">
            <a:extLst>
              <a:ext uri="{FF2B5EF4-FFF2-40B4-BE49-F238E27FC236}">
                <a16:creationId xmlns:a16="http://schemas.microsoft.com/office/drawing/2014/main" id="{462F7089-E6FF-52A9-FF2D-D0B54001F690}"/>
              </a:ext>
            </a:extLst>
          </p:cNvPr>
          <p:cNvPicPr>
            <a:picLocks noChangeAspect="1"/>
          </p:cNvPicPr>
          <p:nvPr/>
        </p:nvPicPr>
        <p:blipFill>
          <a:blip r:embed="rId5"/>
          <a:stretch>
            <a:fillRect/>
          </a:stretch>
        </p:blipFill>
        <p:spPr>
          <a:xfrm rot="4548029">
            <a:off x="9850335" y="5122214"/>
            <a:ext cx="550868" cy="550868"/>
          </a:xfrm>
          <a:prstGeom prst="rect">
            <a:avLst/>
          </a:prstGeom>
        </p:spPr>
      </p:pic>
    </p:spTree>
    <p:extLst>
      <p:ext uri="{BB962C8B-B14F-4D97-AF65-F5344CB8AC3E}">
        <p14:creationId xmlns:p14="http://schemas.microsoft.com/office/powerpoint/2010/main" val="191001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Conclusion</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552122" y="3776472"/>
            <a:ext cx="7492789" cy="2632058"/>
          </a:xfrm>
        </p:spPr>
        <p:txBody>
          <a:bodyPr>
            <a:normAutofit fontScale="92500"/>
          </a:bodyPr>
          <a:lstStyle/>
          <a:p>
            <a:pPr marL="342900" indent="-342900">
              <a:lnSpc>
                <a:spcPct val="120000"/>
              </a:lnSpc>
              <a:buFont typeface="Arial" panose="020B0604020202020204" pitchFamily="34" charset="0"/>
              <a:buChar char="•"/>
            </a:pPr>
            <a:r>
              <a:rPr lang="en-US" sz="1400" dirty="0"/>
              <a:t>Microsoft Loop is a relatively new app in Microsoft 365 that offers interactive components. The loop components allow you to work together on (task)lists, tables, or notes in a chat, email, or documents.</a:t>
            </a:r>
          </a:p>
          <a:p>
            <a:pPr marL="342900" indent="-342900">
              <a:lnSpc>
                <a:spcPct val="120000"/>
              </a:lnSpc>
              <a:buFont typeface="Arial" panose="020B0604020202020204" pitchFamily="34" charset="0"/>
              <a:buChar char="•"/>
            </a:pPr>
            <a:r>
              <a:rPr lang="en-US" sz="1400" dirty="0"/>
              <a:t>With all the tools, documents, files, and links that your team uses, it’s easy to feel overwhelmed. Microsoft Loop helps you organize everything you need for your project into a single workspace and even does the searching for you to kick it off. </a:t>
            </a:r>
          </a:p>
          <a:p>
            <a:pPr marL="342900" indent="-342900">
              <a:lnSpc>
                <a:spcPct val="120000"/>
              </a:lnSpc>
              <a:buFont typeface="Arial" panose="020B0604020202020204" pitchFamily="34" charset="0"/>
              <a:buChar char="•"/>
            </a:pPr>
            <a:r>
              <a:rPr lang="en-US" sz="1400" dirty="0"/>
              <a:t>Microsoft Loop is here to help with features like progress trackers and custom labels that help keep your team aligned on dynamic workstreams. Tasks you assign in the Loop app and in the task list component sync across Microsoft Planner and To Do so you always have the latest list of what you need to focus on. Comments, nudges, reactions, and emojis help you express yourself as you work with your team.</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2" name="Picture 1" descr="A blue and purple logo&#10;&#10;Description automatically generated">
            <a:extLst>
              <a:ext uri="{FF2B5EF4-FFF2-40B4-BE49-F238E27FC236}">
                <a16:creationId xmlns:a16="http://schemas.microsoft.com/office/drawing/2014/main" id="{6D4BC057-8678-9E2F-109B-362C386B26D5}"/>
              </a:ext>
            </a:extLst>
          </p:cNvPr>
          <p:cNvPicPr>
            <a:picLocks noChangeAspect="1"/>
          </p:cNvPicPr>
          <p:nvPr/>
        </p:nvPicPr>
        <p:blipFill>
          <a:blip r:embed="rId4"/>
          <a:stretch>
            <a:fillRect/>
          </a:stretch>
        </p:blipFill>
        <p:spPr>
          <a:xfrm rot="18870323">
            <a:off x="8427817" y="787111"/>
            <a:ext cx="776230" cy="776230"/>
          </a:xfrm>
          <a:prstGeom prst="rect">
            <a:avLst/>
          </a:prstGeom>
        </p:spPr>
      </p:pic>
      <p:pic>
        <p:nvPicPr>
          <p:cNvPr id="3" name="Picture 2" descr="A blue and purple logo&#10;&#10;Description automatically generated">
            <a:extLst>
              <a:ext uri="{FF2B5EF4-FFF2-40B4-BE49-F238E27FC236}">
                <a16:creationId xmlns:a16="http://schemas.microsoft.com/office/drawing/2014/main" id="{02378CBB-0C82-2D77-00E9-84A13BAB5750}"/>
              </a:ext>
            </a:extLst>
          </p:cNvPr>
          <p:cNvPicPr>
            <a:picLocks noChangeAspect="1"/>
          </p:cNvPicPr>
          <p:nvPr/>
        </p:nvPicPr>
        <p:blipFill>
          <a:blip r:embed="rId4"/>
          <a:stretch>
            <a:fillRect/>
          </a:stretch>
        </p:blipFill>
        <p:spPr>
          <a:xfrm rot="2856757">
            <a:off x="4874295" y="1335417"/>
            <a:ext cx="776230" cy="776230"/>
          </a:xfrm>
          <a:prstGeom prst="rect">
            <a:avLst/>
          </a:prstGeom>
        </p:spPr>
      </p:pic>
      <p:pic>
        <p:nvPicPr>
          <p:cNvPr id="7" name="Picture 6" descr="A blue and purple logo&#10;&#10;Description automatically generated">
            <a:extLst>
              <a:ext uri="{FF2B5EF4-FFF2-40B4-BE49-F238E27FC236}">
                <a16:creationId xmlns:a16="http://schemas.microsoft.com/office/drawing/2014/main" id="{1D4AEBCB-28AA-B1D3-52A3-A0E57FB39152}"/>
              </a:ext>
            </a:extLst>
          </p:cNvPr>
          <p:cNvPicPr>
            <a:picLocks noChangeAspect="1"/>
          </p:cNvPicPr>
          <p:nvPr/>
        </p:nvPicPr>
        <p:blipFill>
          <a:blip r:embed="rId4"/>
          <a:stretch>
            <a:fillRect/>
          </a:stretch>
        </p:blipFill>
        <p:spPr>
          <a:xfrm rot="18870323">
            <a:off x="10546851" y="2362163"/>
            <a:ext cx="776230" cy="776230"/>
          </a:xfrm>
          <a:prstGeom prst="rect">
            <a:avLst/>
          </a:prstGeom>
        </p:spPr>
      </p:pic>
      <p:pic>
        <p:nvPicPr>
          <p:cNvPr id="8" name="Picture 7" descr="A blue and purple logo&#10;&#10;Description automatically generated">
            <a:extLst>
              <a:ext uri="{FF2B5EF4-FFF2-40B4-BE49-F238E27FC236}">
                <a16:creationId xmlns:a16="http://schemas.microsoft.com/office/drawing/2014/main" id="{B0E0E20B-6692-7503-4BB6-61081E961619}"/>
              </a:ext>
            </a:extLst>
          </p:cNvPr>
          <p:cNvPicPr>
            <a:picLocks noChangeAspect="1"/>
          </p:cNvPicPr>
          <p:nvPr/>
        </p:nvPicPr>
        <p:blipFill>
          <a:blip r:embed="rId4"/>
          <a:stretch>
            <a:fillRect/>
          </a:stretch>
        </p:blipFill>
        <p:spPr>
          <a:xfrm rot="256422">
            <a:off x="10822843" y="823994"/>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27D587E2-322C-7E55-E69B-5E616E2ADD7C}"/>
              </a:ext>
            </a:extLst>
          </p:cNvPr>
          <p:cNvPicPr>
            <a:picLocks noChangeAspect="1"/>
          </p:cNvPicPr>
          <p:nvPr/>
        </p:nvPicPr>
        <p:blipFill>
          <a:blip r:embed="rId4"/>
          <a:stretch>
            <a:fillRect/>
          </a:stretch>
        </p:blipFill>
        <p:spPr>
          <a:xfrm rot="14417212">
            <a:off x="6690097" y="2022988"/>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1468566B-3D90-2705-7C20-2E4660AF4CF0}"/>
              </a:ext>
            </a:extLst>
          </p:cNvPr>
          <p:cNvPicPr>
            <a:picLocks noChangeAspect="1"/>
          </p:cNvPicPr>
          <p:nvPr/>
        </p:nvPicPr>
        <p:blipFill>
          <a:blip r:embed="rId4"/>
          <a:stretch>
            <a:fillRect/>
          </a:stretch>
        </p:blipFill>
        <p:spPr>
          <a:xfrm rot="6425129">
            <a:off x="6448749" y="238253"/>
            <a:ext cx="776230" cy="776230"/>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EE1C9A88-B308-94A5-368E-F1A945918082}"/>
              </a:ext>
            </a:extLst>
          </p:cNvPr>
          <p:cNvPicPr>
            <a:picLocks noChangeAspect="1"/>
          </p:cNvPicPr>
          <p:nvPr/>
        </p:nvPicPr>
        <p:blipFill>
          <a:blip r:embed="rId4">
            <a:alphaModFix amt="35000"/>
          </a:blip>
          <a:stretch>
            <a:fillRect/>
          </a:stretch>
        </p:blipFill>
        <p:spPr>
          <a:xfrm rot="19958903">
            <a:off x="-28408" y="-72483"/>
            <a:ext cx="5032821" cy="5032821"/>
          </a:xfrm>
          <a:prstGeom prst="rect">
            <a:avLst/>
          </a:prstGeom>
        </p:spPr>
      </p:pic>
    </p:spTree>
    <p:extLst>
      <p:ext uri="{BB962C8B-B14F-4D97-AF65-F5344CB8AC3E}">
        <p14:creationId xmlns:p14="http://schemas.microsoft.com/office/powerpoint/2010/main" val="3521561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lue and purple logo&#10;&#10;Description automatically generated">
            <a:extLst>
              <a:ext uri="{FF2B5EF4-FFF2-40B4-BE49-F238E27FC236}">
                <a16:creationId xmlns:a16="http://schemas.microsoft.com/office/drawing/2014/main" id="{E28677A5-A4FE-DC7E-671E-30D15CA6771A}"/>
              </a:ext>
            </a:extLst>
          </p:cNvPr>
          <p:cNvPicPr>
            <a:picLocks noChangeAspect="1"/>
          </p:cNvPicPr>
          <p:nvPr/>
        </p:nvPicPr>
        <p:blipFill>
          <a:blip r:embed="rId2">
            <a:alphaModFix amt="35000"/>
          </a:blip>
          <a:stretch>
            <a:fillRect/>
          </a:stretch>
        </p:blipFill>
        <p:spPr>
          <a:xfrm rot="19958903">
            <a:off x="477582" y="93074"/>
            <a:ext cx="5763137" cy="5763137"/>
          </a:xfrm>
          <a:prstGeom prst="rect">
            <a:avLst/>
          </a:prstGeom>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Questions???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Try Microsoft Loop!</a:t>
            </a:r>
          </a:p>
          <a:p>
            <a:r>
              <a:rPr lang="it-IT" sz="2000" dirty="0">
                <a:hlinkClick r:id="rId3"/>
              </a:rPr>
              <a:t>Microsoft Loop: Collaborative App | Microsoft 365</a:t>
            </a:r>
            <a:endParaRPr lang="en-US" sz="2000" dirty="0"/>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pic>
        <p:nvPicPr>
          <p:cNvPr id="12" name="Picture 11">
            <a:extLst>
              <a:ext uri="{FF2B5EF4-FFF2-40B4-BE49-F238E27FC236}">
                <a16:creationId xmlns:a16="http://schemas.microsoft.com/office/drawing/2014/main" id="{491F5F67-CC3F-875C-A5A9-8850E24B7D30}"/>
              </a:ext>
            </a:extLst>
          </p:cNvPr>
          <p:cNvPicPr>
            <a:picLocks noChangeAspect="1"/>
          </p:cNvPicPr>
          <p:nvPr/>
        </p:nvPicPr>
        <p:blipFill>
          <a:blip r:embed="rId4"/>
          <a:stretch>
            <a:fillRect/>
          </a:stretch>
        </p:blipFill>
        <p:spPr>
          <a:xfrm>
            <a:off x="6096000" y="336680"/>
            <a:ext cx="4100392" cy="1601892"/>
          </a:xfrm>
          <a:prstGeom prst="rect">
            <a:avLst/>
          </a:prstGeom>
        </p:spPr>
      </p:pic>
      <p:pic>
        <p:nvPicPr>
          <p:cNvPr id="13" name="Picture 12" descr="A logo with a red circle and blue and white text&#10;&#10;Description automatically generated">
            <a:extLst>
              <a:ext uri="{FF2B5EF4-FFF2-40B4-BE49-F238E27FC236}">
                <a16:creationId xmlns:a16="http://schemas.microsoft.com/office/drawing/2014/main" id="{FBB7967B-C374-F3BE-616C-F2FC663C5BD9}"/>
              </a:ext>
            </a:extLst>
          </p:cNvPr>
          <p:cNvPicPr>
            <a:picLocks noChangeAspect="1"/>
          </p:cNvPicPr>
          <p:nvPr/>
        </p:nvPicPr>
        <p:blipFill>
          <a:blip r:embed="rId5"/>
          <a:stretch>
            <a:fillRect/>
          </a:stretch>
        </p:blipFill>
        <p:spPr>
          <a:xfrm>
            <a:off x="8256331" y="2007293"/>
            <a:ext cx="3829210" cy="2297525"/>
          </a:xfrm>
          <a:prstGeom prst="rect">
            <a:avLst/>
          </a:prstGeom>
        </p:spPr>
      </p:pic>
      <p:pic>
        <p:nvPicPr>
          <p:cNvPr id="16" name="Picture 15">
            <a:extLst>
              <a:ext uri="{FF2B5EF4-FFF2-40B4-BE49-F238E27FC236}">
                <a16:creationId xmlns:a16="http://schemas.microsoft.com/office/drawing/2014/main" id="{A51B13C8-22D0-10F9-8294-9AF320580C79}"/>
              </a:ext>
            </a:extLst>
          </p:cNvPr>
          <p:cNvPicPr>
            <a:picLocks noChangeAspect="1"/>
          </p:cNvPicPr>
          <p:nvPr/>
        </p:nvPicPr>
        <p:blipFill>
          <a:blip r:embed="rId6"/>
          <a:stretch>
            <a:fillRect/>
          </a:stretch>
        </p:blipFill>
        <p:spPr>
          <a:xfrm>
            <a:off x="6050964" y="4356731"/>
            <a:ext cx="4220821" cy="1939295"/>
          </a:xfrm>
          <a:prstGeom prst="rect">
            <a:avLst/>
          </a:prstGeom>
        </p:spPr>
      </p:pic>
    </p:spTree>
    <p:extLst>
      <p:ext uri="{BB962C8B-B14F-4D97-AF65-F5344CB8AC3E}">
        <p14:creationId xmlns:p14="http://schemas.microsoft.com/office/powerpoint/2010/main" val="324779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lue and purple logo&#10;&#10;Description automatically generated">
            <a:extLst>
              <a:ext uri="{FF2B5EF4-FFF2-40B4-BE49-F238E27FC236}">
                <a16:creationId xmlns:a16="http://schemas.microsoft.com/office/drawing/2014/main" id="{E28677A5-A4FE-DC7E-671E-30D15CA6771A}"/>
              </a:ext>
            </a:extLst>
          </p:cNvPr>
          <p:cNvPicPr>
            <a:picLocks noChangeAspect="1"/>
          </p:cNvPicPr>
          <p:nvPr/>
        </p:nvPicPr>
        <p:blipFill>
          <a:blip r:embed="rId2">
            <a:alphaModFix amt="35000"/>
          </a:blip>
          <a:stretch>
            <a:fillRect/>
          </a:stretch>
        </p:blipFill>
        <p:spPr>
          <a:xfrm rot="19958903">
            <a:off x="3524747" y="148821"/>
            <a:ext cx="5763137" cy="5763137"/>
          </a:xfrm>
          <a:prstGeom prst="rect">
            <a:avLst/>
          </a:prstGeom>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Lance Lingerfelt</a:t>
            </a:r>
          </a:p>
          <a:p>
            <a:r>
              <a:rPr lang="en-US" dirty="0"/>
              <a:t>Lance.Lingerfelt@ldlnet.net</a:t>
            </a:r>
          </a:p>
          <a:p>
            <a:r>
              <a:rPr lang="en-US" dirty="0"/>
              <a:t>https://store.ldlnet.net</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pic>
        <p:nvPicPr>
          <p:cNvPr id="12" name="Picture 11">
            <a:extLst>
              <a:ext uri="{FF2B5EF4-FFF2-40B4-BE49-F238E27FC236}">
                <a16:creationId xmlns:a16="http://schemas.microsoft.com/office/drawing/2014/main" id="{491F5F67-CC3F-875C-A5A9-8850E24B7D30}"/>
              </a:ext>
            </a:extLst>
          </p:cNvPr>
          <p:cNvPicPr>
            <a:picLocks noChangeAspect="1"/>
          </p:cNvPicPr>
          <p:nvPr/>
        </p:nvPicPr>
        <p:blipFill>
          <a:blip r:embed="rId3"/>
          <a:stretch>
            <a:fillRect/>
          </a:stretch>
        </p:blipFill>
        <p:spPr>
          <a:xfrm>
            <a:off x="550863" y="134889"/>
            <a:ext cx="4100392" cy="1601892"/>
          </a:xfrm>
          <a:prstGeom prst="rect">
            <a:avLst/>
          </a:prstGeom>
        </p:spPr>
      </p:pic>
      <p:pic>
        <p:nvPicPr>
          <p:cNvPr id="13" name="Picture 12" descr="A logo with a red circle and blue and white text&#10;&#10;Description automatically generated">
            <a:extLst>
              <a:ext uri="{FF2B5EF4-FFF2-40B4-BE49-F238E27FC236}">
                <a16:creationId xmlns:a16="http://schemas.microsoft.com/office/drawing/2014/main" id="{FBB7967B-C374-F3BE-616C-F2FC663C5BD9}"/>
              </a:ext>
            </a:extLst>
          </p:cNvPr>
          <p:cNvPicPr>
            <a:picLocks noChangeAspect="1"/>
          </p:cNvPicPr>
          <p:nvPr/>
        </p:nvPicPr>
        <p:blipFill>
          <a:blip r:embed="rId4"/>
          <a:stretch>
            <a:fillRect/>
          </a:stretch>
        </p:blipFill>
        <p:spPr>
          <a:xfrm>
            <a:off x="8161374" y="-212534"/>
            <a:ext cx="3829210" cy="2297525"/>
          </a:xfrm>
          <a:prstGeom prst="rect">
            <a:avLst/>
          </a:prstGeom>
        </p:spPr>
      </p:pic>
      <p:pic>
        <p:nvPicPr>
          <p:cNvPr id="16" name="Picture 15">
            <a:extLst>
              <a:ext uri="{FF2B5EF4-FFF2-40B4-BE49-F238E27FC236}">
                <a16:creationId xmlns:a16="http://schemas.microsoft.com/office/drawing/2014/main" id="{A51B13C8-22D0-10F9-8294-9AF320580C79}"/>
              </a:ext>
            </a:extLst>
          </p:cNvPr>
          <p:cNvPicPr>
            <a:picLocks noChangeAspect="1"/>
          </p:cNvPicPr>
          <p:nvPr/>
        </p:nvPicPr>
        <p:blipFill>
          <a:blip r:embed="rId5"/>
          <a:stretch>
            <a:fillRect/>
          </a:stretch>
        </p:blipFill>
        <p:spPr>
          <a:xfrm>
            <a:off x="7627949" y="4371018"/>
            <a:ext cx="4220821" cy="1939295"/>
          </a:xfrm>
          <a:prstGeom prst="rect">
            <a:avLst/>
          </a:prstGeom>
        </p:spPr>
      </p:pic>
    </p:spTree>
    <p:extLst>
      <p:ext uri="{BB962C8B-B14F-4D97-AF65-F5344CB8AC3E}">
        <p14:creationId xmlns:p14="http://schemas.microsoft.com/office/powerpoint/2010/main" val="225764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ue and purple logo&#10;&#10;Description automatically generated">
            <a:extLst>
              <a:ext uri="{FF2B5EF4-FFF2-40B4-BE49-F238E27FC236}">
                <a16:creationId xmlns:a16="http://schemas.microsoft.com/office/drawing/2014/main" id="{82C138B4-EEC0-031E-13A3-489DC685614F}"/>
              </a:ext>
            </a:extLst>
          </p:cNvPr>
          <p:cNvPicPr>
            <a:picLocks noChangeAspect="1"/>
          </p:cNvPicPr>
          <p:nvPr/>
        </p:nvPicPr>
        <p:blipFill>
          <a:blip r:embed="rId2">
            <a:alphaModFix amt="35000"/>
          </a:blip>
          <a:stretch>
            <a:fillRect/>
          </a:stretch>
        </p:blipFill>
        <p:spPr>
          <a:xfrm rot="19958903">
            <a:off x="5473305" y="187571"/>
            <a:ext cx="5763137" cy="5763137"/>
          </a:xfrm>
          <a:prstGeom prst="rect">
            <a:avLst/>
          </a:prstGeom>
        </p:spPr>
      </p:pic>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71604" y="241075"/>
            <a:ext cx="3565524" cy="1997855"/>
          </a:xfrm>
        </p:spPr>
        <p:txBody>
          <a:bodyPr anchor="t"/>
          <a:lstStyle/>
          <a:p>
            <a:r>
              <a:rPr lang="en-US" dirty="0"/>
              <a:t>Agenda</a:t>
            </a:r>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200043" y="1141587"/>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162805" y="2448183"/>
            <a:ext cx="2263776" cy="22637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3837128" y="303514"/>
            <a:ext cx="4926563" cy="5196329"/>
          </a:xfrm>
        </p:spPr>
        <p:txBody>
          <a:bodyPr/>
          <a:lstStyle/>
          <a:p>
            <a:pPr algn="l"/>
            <a:r>
              <a:rPr lang="en-US" b="0" i="0" dirty="0">
                <a:solidFill>
                  <a:srgbClr val="D1D5DB"/>
                </a:solidFill>
                <a:effectLst/>
                <a:latin typeface="Söhne"/>
              </a:rPr>
              <a:t>Overview</a:t>
            </a:r>
            <a:br>
              <a:rPr lang="en-US" b="0" i="0" dirty="0">
                <a:solidFill>
                  <a:srgbClr val="D1D5DB"/>
                </a:solidFill>
                <a:effectLst/>
                <a:latin typeface="Söhne"/>
              </a:rPr>
            </a:br>
            <a:r>
              <a:rPr lang="en-US" sz="1000" b="0" i="0" dirty="0">
                <a:solidFill>
                  <a:srgbClr val="D1D5DB"/>
                </a:solidFill>
                <a:effectLst/>
                <a:latin typeface="Söhne"/>
              </a:rPr>
              <a:t>What is Microsoft Loop?</a:t>
            </a:r>
            <a:br>
              <a:rPr lang="en-US" sz="1000" b="0" i="0" dirty="0">
                <a:solidFill>
                  <a:srgbClr val="D1D5DB"/>
                </a:solidFill>
                <a:effectLst/>
                <a:latin typeface="Söhne"/>
              </a:rPr>
            </a:br>
            <a:r>
              <a:rPr lang="en-US" sz="1000" b="0" i="0" dirty="0">
                <a:solidFill>
                  <a:srgbClr val="D1D5DB"/>
                </a:solidFill>
                <a:effectLst/>
                <a:latin typeface="Söhne"/>
              </a:rPr>
              <a:t>Key features and benefits</a:t>
            </a:r>
            <a:br>
              <a:rPr lang="en-US" sz="1000" b="0" i="0" dirty="0">
                <a:solidFill>
                  <a:srgbClr val="D1D5DB"/>
                </a:solidFill>
                <a:effectLst/>
                <a:latin typeface="Söhne"/>
              </a:rPr>
            </a:br>
            <a:r>
              <a:rPr lang="en-US" sz="1000" b="0" i="0" dirty="0">
                <a:solidFill>
                  <a:srgbClr val="D1D5DB"/>
                </a:solidFill>
                <a:effectLst/>
                <a:latin typeface="Söhne"/>
              </a:rPr>
              <a:t>How it enhances collaboration</a:t>
            </a:r>
          </a:p>
          <a:p>
            <a:pPr algn="l"/>
            <a:r>
              <a:rPr lang="en-US" b="0" i="0" dirty="0">
                <a:solidFill>
                  <a:srgbClr val="D1D5DB"/>
                </a:solidFill>
                <a:effectLst/>
                <a:latin typeface="Söhne"/>
              </a:rPr>
              <a:t>The Power of Microsoft Loop</a:t>
            </a:r>
            <a:br>
              <a:rPr lang="en-US" b="0" i="0" dirty="0">
                <a:solidFill>
                  <a:srgbClr val="D1D5DB"/>
                </a:solidFill>
                <a:effectLst/>
                <a:latin typeface="Söhne"/>
              </a:rPr>
            </a:br>
            <a:r>
              <a:rPr lang="en-US" sz="1000" dirty="0">
                <a:solidFill>
                  <a:srgbClr val="D1D5DB"/>
                </a:solidFill>
                <a:latin typeface="Söhne"/>
              </a:rPr>
              <a:t>Real-time collaboration across teams and departments</a:t>
            </a:r>
            <a:br>
              <a:rPr lang="en-US" sz="1000" dirty="0">
                <a:solidFill>
                  <a:srgbClr val="D1D5DB"/>
                </a:solidFill>
                <a:latin typeface="Söhne"/>
              </a:rPr>
            </a:br>
            <a:r>
              <a:rPr lang="en-US" sz="1000" dirty="0">
                <a:solidFill>
                  <a:srgbClr val="D1D5DB"/>
                </a:solidFill>
                <a:latin typeface="Söhne"/>
              </a:rPr>
              <a:t>Seamless integration with Microsoft 365 apps (Word, Outlook, Teams, etc.)</a:t>
            </a:r>
            <a:br>
              <a:rPr lang="en-US" sz="1000" dirty="0">
                <a:solidFill>
                  <a:srgbClr val="D1D5DB"/>
                </a:solidFill>
                <a:latin typeface="Söhne"/>
              </a:rPr>
            </a:br>
            <a:r>
              <a:rPr lang="en-US" sz="1000" dirty="0">
                <a:solidFill>
                  <a:srgbClr val="D1D5DB"/>
                </a:solidFill>
                <a:latin typeface="Söhne"/>
              </a:rPr>
              <a:t>Centralized workspace for files, tasks, and conversations</a:t>
            </a:r>
          </a:p>
          <a:p>
            <a:pPr algn="l"/>
            <a:r>
              <a:rPr lang="en-US" b="0" i="0" dirty="0">
                <a:solidFill>
                  <a:srgbClr val="D1D5DB"/>
                </a:solidFill>
                <a:effectLst/>
                <a:latin typeface="Söhne"/>
              </a:rPr>
              <a:t>Getting Started with Microsoft Loop</a:t>
            </a:r>
            <a:br>
              <a:rPr lang="en-US" b="0" i="0" dirty="0">
                <a:solidFill>
                  <a:srgbClr val="D1D5DB"/>
                </a:solidFill>
                <a:effectLst/>
                <a:latin typeface="Söhne"/>
              </a:rPr>
            </a:br>
            <a:r>
              <a:rPr lang="en-US" sz="1000" dirty="0">
                <a:solidFill>
                  <a:srgbClr val="D1D5DB"/>
                </a:solidFill>
                <a:latin typeface="Söhne"/>
              </a:rPr>
              <a:t>Signing up and setting up Loop</a:t>
            </a:r>
            <a:br>
              <a:rPr lang="en-US" sz="1000" dirty="0">
                <a:solidFill>
                  <a:srgbClr val="D1D5DB"/>
                </a:solidFill>
                <a:latin typeface="Söhne"/>
              </a:rPr>
            </a:br>
            <a:r>
              <a:rPr lang="en-US" sz="1000" dirty="0">
                <a:solidFill>
                  <a:srgbClr val="D1D5DB"/>
                </a:solidFill>
                <a:latin typeface="Söhne"/>
              </a:rPr>
              <a:t>Navigating the user interface</a:t>
            </a:r>
            <a:br>
              <a:rPr lang="en-US" sz="1000" dirty="0">
                <a:solidFill>
                  <a:srgbClr val="D1D5DB"/>
                </a:solidFill>
                <a:latin typeface="Söhne"/>
              </a:rPr>
            </a:br>
            <a:r>
              <a:rPr lang="en-US" sz="1000" dirty="0">
                <a:solidFill>
                  <a:srgbClr val="D1D5DB"/>
                </a:solidFill>
                <a:latin typeface="Söhne"/>
              </a:rPr>
              <a:t>Inviting team members to join</a:t>
            </a:r>
          </a:p>
          <a:p>
            <a:r>
              <a:rPr lang="en-US" b="0" i="0" dirty="0">
                <a:solidFill>
                  <a:srgbClr val="D1D5DB"/>
                </a:solidFill>
                <a:effectLst/>
                <a:latin typeface="Söhne"/>
              </a:rPr>
              <a:t>Collaboration Features</a:t>
            </a:r>
            <a:br>
              <a:rPr lang="en-US" b="0" i="0" dirty="0">
                <a:solidFill>
                  <a:srgbClr val="D1D5DB"/>
                </a:solidFill>
                <a:effectLst/>
                <a:latin typeface="Söhne"/>
              </a:rPr>
            </a:br>
            <a:r>
              <a:rPr lang="en-US" sz="1000" dirty="0">
                <a:solidFill>
                  <a:srgbClr val="D1D5DB"/>
                </a:solidFill>
                <a:latin typeface="Söhne"/>
              </a:rPr>
              <a:t>Shared workspaces for projects and tasks</a:t>
            </a:r>
            <a:br>
              <a:rPr lang="en-US" sz="1000" dirty="0">
                <a:solidFill>
                  <a:srgbClr val="D1D5DB"/>
                </a:solidFill>
                <a:latin typeface="Söhne"/>
              </a:rPr>
            </a:br>
            <a:r>
              <a:rPr lang="en-US" sz="1000" dirty="0">
                <a:solidFill>
                  <a:srgbClr val="D1D5DB"/>
                </a:solidFill>
                <a:latin typeface="Söhne"/>
              </a:rPr>
              <a:t>Integrating Loop with Microsoft Teams and other apps</a:t>
            </a:r>
          </a:p>
          <a:p>
            <a:r>
              <a:rPr lang="en-US" dirty="0"/>
              <a:t>Use Cases</a:t>
            </a:r>
            <a:br>
              <a:rPr lang="en-US" dirty="0"/>
            </a:br>
            <a:r>
              <a:rPr lang="en-US" sz="1000" dirty="0">
                <a:solidFill>
                  <a:srgbClr val="D1D5DB"/>
                </a:solidFill>
                <a:latin typeface="Söhne"/>
              </a:rPr>
              <a:t>Project management and tracking progress</a:t>
            </a:r>
            <a:br>
              <a:rPr lang="en-US" sz="1000" dirty="0">
                <a:solidFill>
                  <a:srgbClr val="D1D5DB"/>
                </a:solidFill>
                <a:latin typeface="Söhne"/>
              </a:rPr>
            </a:br>
            <a:r>
              <a:rPr lang="en-US" sz="1000" dirty="0">
                <a:solidFill>
                  <a:srgbClr val="D1D5DB"/>
                </a:solidFill>
                <a:latin typeface="Söhne"/>
              </a:rPr>
              <a:t>Brainstorming and ideation sessions</a:t>
            </a:r>
            <a:br>
              <a:rPr lang="en-US" sz="1000" dirty="0">
                <a:solidFill>
                  <a:srgbClr val="D1D5DB"/>
                </a:solidFill>
                <a:latin typeface="Söhne"/>
              </a:rPr>
            </a:br>
            <a:r>
              <a:rPr lang="en-US" sz="1000" dirty="0">
                <a:solidFill>
                  <a:srgbClr val="D1D5DB"/>
                </a:solidFill>
                <a:latin typeface="Söhne"/>
              </a:rPr>
              <a:t>Team meetings and virtual collaborations</a:t>
            </a:r>
          </a:p>
          <a:p>
            <a:pPr algn="l"/>
            <a:endParaRPr lang="en-US" dirty="0"/>
          </a:p>
        </p:txBody>
      </p:sp>
      <p:sp>
        <p:nvSpPr>
          <p:cNvPr id="4" name="Content Placeholder 2">
            <a:extLst>
              <a:ext uri="{FF2B5EF4-FFF2-40B4-BE49-F238E27FC236}">
                <a16:creationId xmlns:a16="http://schemas.microsoft.com/office/drawing/2014/main" id="{4D868919-C087-C87C-FCEE-6C5592883B20}"/>
              </a:ext>
            </a:extLst>
          </p:cNvPr>
          <p:cNvSpPr txBox="1">
            <a:spLocks/>
          </p:cNvSpPr>
          <p:nvPr/>
        </p:nvSpPr>
        <p:spPr>
          <a:xfrm>
            <a:off x="8835252" y="1351722"/>
            <a:ext cx="3919495" cy="4131658"/>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Security and Privacy</a:t>
            </a:r>
            <a:br>
              <a:rPr lang="en-US" dirty="0"/>
            </a:br>
            <a:r>
              <a:rPr lang="en-US" sz="1000" dirty="0">
                <a:solidFill>
                  <a:srgbClr val="D1D5DB"/>
                </a:solidFill>
                <a:latin typeface="Söhne"/>
              </a:rPr>
              <a:t>Microsoft's commitment to data security</a:t>
            </a:r>
            <a:br>
              <a:rPr lang="en-US" sz="1000" dirty="0">
                <a:solidFill>
                  <a:srgbClr val="D1D5DB"/>
                </a:solidFill>
                <a:latin typeface="Söhne"/>
              </a:rPr>
            </a:br>
            <a:r>
              <a:rPr lang="en-US" sz="1000" dirty="0">
                <a:solidFill>
                  <a:srgbClr val="D1D5DB"/>
                </a:solidFill>
                <a:latin typeface="Söhne"/>
              </a:rPr>
              <a:t>Encrypted communication and file storage</a:t>
            </a:r>
            <a:br>
              <a:rPr lang="en-US" sz="1000" dirty="0">
                <a:solidFill>
                  <a:srgbClr val="D1D5DB"/>
                </a:solidFill>
                <a:latin typeface="Söhne"/>
              </a:rPr>
            </a:br>
            <a:r>
              <a:rPr lang="en-US" sz="1000" dirty="0">
                <a:solidFill>
                  <a:srgbClr val="D1D5DB"/>
                </a:solidFill>
                <a:latin typeface="Söhne"/>
              </a:rPr>
              <a:t>Compliance and data governance</a:t>
            </a:r>
          </a:p>
          <a:p>
            <a:r>
              <a:rPr lang="en-US" dirty="0"/>
              <a:t>Future Developments</a:t>
            </a:r>
            <a:br>
              <a:rPr lang="en-US" dirty="0"/>
            </a:br>
            <a:r>
              <a:rPr lang="en-US" sz="1000" dirty="0">
                <a:solidFill>
                  <a:srgbClr val="D1D5DB"/>
                </a:solidFill>
                <a:latin typeface="Söhne"/>
              </a:rPr>
              <a:t>Upcoming features and updates</a:t>
            </a:r>
            <a:br>
              <a:rPr lang="en-US" sz="1000" dirty="0">
                <a:solidFill>
                  <a:srgbClr val="D1D5DB"/>
                </a:solidFill>
                <a:latin typeface="Söhne"/>
              </a:rPr>
            </a:br>
            <a:r>
              <a:rPr lang="en-US" sz="1000" dirty="0">
                <a:solidFill>
                  <a:srgbClr val="D1D5DB"/>
                </a:solidFill>
                <a:latin typeface="Söhne"/>
              </a:rPr>
              <a:t>Microsoft’ 365 Roadmap</a:t>
            </a:r>
          </a:p>
          <a:p>
            <a:r>
              <a:rPr lang="en-US" dirty="0"/>
              <a:t>Conclusion</a:t>
            </a:r>
            <a:br>
              <a:rPr lang="en-US" dirty="0"/>
            </a:br>
            <a:r>
              <a:rPr lang="en-US" sz="1000" dirty="0">
                <a:solidFill>
                  <a:srgbClr val="D1D5DB"/>
                </a:solidFill>
                <a:latin typeface="Söhne"/>
              </a:rPr>
              <a:t>Recap of Microsoft Loop's benefits</a:t>
            </a:r>
          </a:p>
          <a:p>
            <a:r>
              <a:rPr lang="en-US" dirty="0"/>
              <a:t>Q&amp;A</a:t>
            </a:r>
            <a:br>
              <a:rPr lang="en-US" dirty="0"/>
            </a:br>
            <a:r>
              <a:rPr lang="en-US" sz="1000" dirty="0">
                <a:solidFill>
                  <a:srgbClr val="D1D5DB"/>
                </a:solidFill>
                <a:latin typeface="Söhne"/>
              </a:rPr>
              <a:t>Open the floor for questions and answers</a:t>
            </a: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B32207E9-2324-2904-E515-0AE23AA0543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3BC0D29C-8FE6-4527-0870-4A3772A9139C}"/>
              </a:ext>
            </a:extLst>
          </p:cNvPr>
          <p:cNvSpPr txBox="1">
            <a:spLocks/>
          </p:cNvSpPr>
          <p:nvPr/>
        </p:nvSpPr>
        <p:spPr>
          <a:xfrm>
            <a:off x="129313" y="708612"/>
            <a:ext cx="11036183" cy="2144177"/>
          </a:xfrm>
          <a:prstGeom prst="rect">
            <a:avLst/>
          </a:prstGeom>
        </p:spPr>
        <p:txBody>
          <a:bodyPr vert="horz" wrap="square" lIns="0" tIns="0" rIns="0" bIns="0" rtlCol="0" anchor="ctr">
            <a:no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
            </a:pPr>
            <a:r>
              <a:rPr lang="en-US" sz="2000" dirty="0">
                <a:solidFill>
                  <a:schemeClr val="tx1">
                    <a:lumMod val="95000"/>
                  </a:schemeClr>
                </a:solidFill>
                <a:latin typeface="Bahnschrift SemiBold SemiConden" panose="020B0502040204020203" pitchFamily="34" charset="0"/>
              </a:rPr>
              <a:t>Over 20+ years IT and MCT experience. M365, MCSE Certified</a:t>
            </a:r>
          </a:p>
          <a:p>
            <a:pPr>
              <a:buFont typeface="Wingdings" panose="05000000000000000000" pitchFamily="2" charset="2"/>
              <a:buChar char="§"/>
            </a:pPr>
            <a:r>
              <a:rPr lang="en-US" sz="2000" dirty="0">
                <a:solidFill>
                  <a:schemeClr val="tx1">
                    <a:lumMod val="95000"/>
                  </a:schemeClr>
                </a:solidFill>
                <a:latin typeface="Bahnschrift SemiBold SemiConden" panose="020B0502040204020203" pitchFamily="34" charset="0"/>
              </a:rPr>
              <a:t>Worked for Microsoft and currently own my own company LDLNET LLC</a:t>
            </a:r>
          </a:p>
          <a:p>
            <a:pPr>
              <a:buFont typeface="Wingdings" panose="05000000000000000000" pitchFamily="2" charset="2"/>
              <a:buChar char="§"/>
            </a:pPr>
            <a:r>
              <a:rPr lang="en-US" sz="2000" dirty="0">
                <a:solidFill>
                  <a:schemeClr val="tx1">
                    <a:lumMod val="95000"/>
                  </a:schemeClr>
                </a:solidFill>
                <a:latin typeface="Bahnschrift SemiBold SemiConden" panose="020B0502040204020203" pitchFamily="34" charset="0"/>
              </a:rPr>
              <a:t>Exchange/ AD / </a:t>
            </a:r>
            <a:r>
              <a:rPr lang="en-US" sz="2000" dirty="0" err="1">
                <a:solidFill>
                  <a:schemeClr val="tx1">
                    <a:lumMod val="95000"/>
                  </a:schemeClr>
                </a:solidFill>
                <a:latin typeface="Bahnschrift SemiBold SemiConden" panose="020B0502040204020203" pitchFamily="34" charset="0"/>
              </a:rPr>
              <a:t>Entra</a:t>
            </a:r>
            <a:r>
              <a:rPr lang="en-US" sz="2000" dirty="0">
                <a:solidFill>
                  <a:schemeClr val="tx1">
                    <a:lumMod val="95000"/>
                  </a:schemeClr>
                </a:solidFill>
                <a:latin typeface="Bahnschrift SemiBold SemiConden" panose="020B0502040204020203" pitchFamily="34" charset="0"/>
              </a:rPr>
              <a:t> / Teams SME, Security Architect, and Migration Specialist</a:t>
            </a:r>
          </a:p>
          <a:p>
            <a:pPr>
              <a:buFont typeface="Wingdings" panose="05000000000000000000" pitchFamily="2" charset="2"/>
              <a:buChar char="§"/>
            </a:pPr>
            <a:r>
              <a:rPr lang="en-US" sz="2000" dirty="0">
                <a:solidFill>
                  <a:schemeClr val="tx1">
                    <a:lumMod val="95000"/>
                  </a:schemeClr>
                </a:solidFill>
                <a:latin typeface="Bahnschrift SemiBold SemiConden" panose="020B0502040204020203" pitchFamily="34" charset="0"/>
              </a:rPr>
              <a:t>Extensive PowerShell Scripting Experience</a:t>
            </a:r>
          </a:p>
          <a:p>
            <a:pPr>
              <a:buFont typeface="Wingdings" panose="05000000000000000000" pitchFamily="2" charset="2"/>
              <a:buChar char="§"/>
            </a:pPr>
            <a:r>
              <a:rPr lang="en-US" sz="2000" dirty="0">
                <a:solidFill>
                  <a:schemeClr val="tx1">
                    <a:lumMod val="95000"/>
                  </a:schemeClr>
                </a:solidFill>
                <a:latin typeface="Bahnschrift SemiBold SemiConden" panose="020B0502040204020203" pitchFamily="34" charset="0"/>
              </a:rPr>
              <a:t>M365 Community Evangelist, Saxophonist, Company Owner, and Vehicle Enthusiast</a:t>
            </a:r>
          </a:p>
        </p:txBody>
      </p:sp>
      <p:sp>
        <p:nvSpPr>
          <p:cNvPr id="12" name="Title 1">
            <a:extLst>
              <a:ext uri="{FF2B5EF4-FFF2-40B4-BE49-F238E27FC236}">
                <a16:creationId xmlns:a16="http://schemas.microsoft.com/office/drawing/2014/main" id="{D40BDB6E-28D9-257C-A286-698A2F18ACDB}"/>
              </a:ext>
            </a:extLst>
          </p:cNvPr>
          <p:cNvSpPr>
            <a:spLocks noGrp="1"/>
          </p:cNvSpPr>
          <p:nvPr>
            <p:ph type="title"/>
          </p:nvPr>
        </p:nvSpPr>
        <p:spPr>
          <a:xfrm>
            <a:off x="0" y="0"/>
            <a:ext cx="8741880" cy="674653"/>
          </a:xfrm>
        </p:spPr>
        <p:txBody>
          <a:bodyPr>
            <a:normAutofit/>
          </a:bodyPr>
          <a:lstStyle/>
          <a:p>
            <a:r>
              <a:rPr lang="en-US" dirty="0">
                <a:solidFill>
                  <a:srgbClr val="FFC000"/>
                </a:solidFill>
              </a:rPr>
              <a:t>Lance Lingerfelt</a:t>
            </a:r>
            <a:endParaRPr lang="en-US" sz="2941" dirty="0">
              <a:solidFill>
                <a:srgbClr val="FFC000"/>
              </a:solidFill>
            </a:endParaRPr>
          </a:p>
        </p:txBody>
      </p:sp>
      <p:pic>
        <p:nvPicPr>
          <p:cNvPr id="13" name="Picture 12">
            <a:extLst>
              <a:ext uri="{FF2B5EF4-FFF2-40B4-BE49-F238E27FC236}">
                <a16:creationId xmlns:a16="http://schemas.microsoft.com/office/drawing/2014/main" id="{1F3542B1-7D47-6459-9FD9-E6F28E6BCE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84409" y="15261"/>
            <a:ext cx="1078278" cy="1080878"/>
          </a:xfrm>
          <a:prstGeom prst="rect">
            <a:avLst/>
          </a:prstGeom>
        </p:spPr>
      </p:pic>
      <p:pic>
        <p:nvPicPr>
          <p:cNvPr id="14" name="Picture 13">
            <a:extLst>
              <a:ext uri="{FF2B5EF4-FFF2-40B4-BE49-F238E27FC236}">
                <a16:creationId xmlns:a16="http://schemas.microsoft.com/office/drawing/2014/main" id="{AED390E2-8562-4AD8-D2C7-39B52B2BE9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05383" y="138667"/>
            <a:ext cx="854068" cy="910434"/>
          </a:xfrm>
          <a:prstGeom prst="rect">
            <a:avLst/>
          </a:prstGeom>
        </p:spPr>
      </p:pic>
      <p:pic>
        <p:nvPicPr>
          <p:cNvPr id="15" name="Picture 14">
            <a:extLst>
              <a:ext uri="{FF2B5EF4-FFF2-40B4-BE49-F238E27FC236}">
                <a16:creationId xmlns:a16="http://schemas.microsoft.com/office/drawing/2014/main" id="{7FE92C17-6F09-9283-DB37-2B057CFA5D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71336" y="1096138"/>
            <a:ext cx="910434" cy="923512"/>
          </a:xfrm>
          <a:prstGeom prst="rect">
            <a:avLst/>
          </a:prstGeom>
        </p:spPr>
      </p:pic>
      <p:pic>
        <p:nvPicPr>
          <p:cNvPr id="16" name="Picture 15" descr="A person holding a microphone&#10;&#10;Description automatically generated">
            <a:extLst>
              <a:ext uri="{FF2B5EF4-FFF2-40B4-BE49-F238E27FC236}">
                <a16:creationId xmlns:a16="http://schemas.microsoft.com/office/drawing/2014/main" id="{7C154945-7666-8268-0B43-27A5D34EB4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013" y="3299472"/>
            <a:ext cx="1684214" cy="1684214"/>
          </a:xfrm>
          <a:prstGeom prst="rect">
            <a:avLst/>
          </a:prstGeom>
        </p:spPr>
      </p:pic>
      <p:pic>
        <p:nvPicPr>
          <p:cNvPr id="17" name="Picture 16">
            <a:extLst>
              <a:ext uri="{FF2B5EF4-FFF2-40B4-BE49-F238E27FC236}">
                <a16:creationId xmlns:a16="http://schemas.microsoft.com/office/drawing/2014/main" id="{304B79FD-9280-2D22-61FC-0BB935193C5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60978" y="3299472"/>
            <a:ext cx="1916569" cy="1687235"/>
          </a:xfrm>
          <a:prstGeom prst="rect">
            <a:avLst/>
          </a:prstGeom>
        </p:spPr>
      </p:pic>
      <p:grpSp>
        <p:nvGrpSpPr>
          <p:cNvPr id="18" name="Group 17">
            <a:extLst>
              <a:ext uri="{FF2B5EF4-FFF2-40B4-BE49-F238E27FC236}">
                <a16:creationId xmlns:a16="http://schemas.microsoft.com/office/drawing/2014/main" id="{D952268A-7DBD-9A8E-E79B-A98AB97D8566}"/>
              </a:ext>
            </a:extLst>
          </p:cNvPr>
          <p:cNvGrpSpPr/>
          <p:nvPr/>
        </p:nvGrpSpPr>
        <p:grpSpPr>
          <a:xfrm>
            <a:off x="129313" y="5075677"/>
            <a:ext cx="2883094" cy="1741185"/>
            <a:chOff x="4782330" y="4414717"/>
            <a:chExt cx="3921209" cy="2368133"/>
          </a:xfrm>
        </p:grpSpPr>
        <p:pic>
          <p:nvPicPr>
            <p:cNvPr id="19" name="Picture 18" descr="A car parked on the side of a road&#10;&#10;Description automatically generated">
              <a:extLst>
                <a:ext uri="{FF2B5EF4-FFF2-40B4-BE49-F238E27FC236}">
                  <a16:creationId xmlns:a16="http://schemas.microsoft.com/office/drawing/2014/main" id="{3B8A22C8-6075-0E88-596A-ED30F94AB3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2330" y="4414717"/>
              <a:ext cx="1960605" cy="1470454"/>
            </a:xfrm>
            <a:prstGeom prst="rect">
              <a:avLst/>
            </a:prstGeom>
          </p:spPr>
        </p:pic>
        <p:pic>
          <p:nvPicPr>
            <p:cNvPr id="20" name="Picture 19" descr="A red vintage car parked in front of a house&#10;&#10;Description automatically generated">
              <a:extLst>
                <a:ext uri="{FF2B5EF4-FFF2-40B4-BE49-F238E27FC236}">
                  <a16:creationId xmlns:a16="http://schemas.microsoft.com/office/drawing/2014/main" id="{AE95EC00-6261-59EE-5E53-5C0AB0C8CD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5120" y="5029474"/>
              <a:ext cx="2255629" cy="1270777"/>
            </a:xfrm>
            <a:prstGeom prst="rect">
              <a:avLst/>
            </a:prstGeom>
          </p:spPr>
        </p:pic>
        <p:pic>
          <p:nvPicPr>
            <p:cNvPr id="21" name="Picture 20">
              <a:extLst>
                <a:ext uri="{FF2B5EF4-FFF2-40B4-BE49-F238E27FC236}">
                  <a16:creationId xmlns:a16="http://schemas.microsoft.com/office/drawing/2014/main" id="{51418AF2-B169-7981-068F-4161BAF4544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918941" y="5527585"/>
              <a:ext cx="1784598" cy="1255265"/>
            </a:xfrm>
            <a:prstGeom prst="rect">
              <a:avLst/>
            </a:prstGeom>
          </p:spPr>
        </p:pic>
      </p:grpSp>
      <p:pic>
        <p:nvPicPr>
          <p:cNvPr id="22" name="Picture 2" descr="LinkedIn Announces Third Quarter 2014 Results">
            <a:hlinkClick r:id="rId11" tooltip="LinkedIn Announces Third Quarter 2014 Results"/>
            <a:extLst>
              <a:ext uri="{FF2B5EF4-FFF2-40B4-BE49-F238E27FC236}">
                <a16:creationId xmlns:a16="http://schemas.microsoft.com/office/drawing/2014/main" id="{08538973-0B4B-C196-B53A-C74AA8BEB77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093" t="5187" r="17559"/>
          <a:stretch/>
        </p:blipFill>
        <p:spPr bwMode="auto">
          <a:xfrm>
            <a:off x="3422371" y="6551826"/>
            <a:ext cx="232621" cy="2137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E67D9A1-2FBD-030D-A077-210E5509EF46}"/>
              </a:ext>
            </a:extLst>
          </p:cNvPr>
          <p:cNvSpPr txBox="1"/>
          <p:nvPr/>
        </p:nvSpPr>
        <p:spPr>
          <a:xfrm>
            <a:off x="3654992" y="6522410"/>
            <a:ext cx="4473469" cy="300082"/>
          </a:xfrm>
          <a:prstGeom prst="rect">
            <a:avLst/>
          </a:prstGeom>
          <a:noFill/>
        </p:spPr>
        <p:txBody>
          <a:bodyPr wrap="square" rtlCol="0">
            <a:spAutoFit/>
          </a:bodyPr>
          <a:lstStyle/>
          <a:p>
            <a:pPr defTabSz="685755">
              <a:defRPr/>
            </a:pPr>
            <a:r>
              <a:rPr lang="en-US" sz="1350" kern="0" dirty="0">
                <a:solidFill>
                  <a:schemeClr val="bg1"/>
                </a:solidFill>
                <a:latin typeface="Segoe UI"/>
              </a:rPr>
              <a:t>https://www.linkedin.com/in/lance-lingerfelt-a27bb035</a:t>
            </a:r>
            <a:endParaRPr lang="en-US" sz="1350" kern="0" dirty="0">
              <a:solidFill>
                <a:schemeClr val="bg1"/>
              </a:solidFill>
              <a:latin typeface="Book Antiqua" panose="02040602050305030304" pitchFamily="18" charset="0"/>
              <a:ea typeface="Yu Gothic UI Light" panose="020B0300000000000000" pitchFamily="34" charset="-128"/>
            </a:endParaRPr>
          </a:p>
        </p:txBody>
      </p:sp>
      <p:pic>
        <p:nvPicPr>
          <p:cNvPr id="24" name="Picture 23" descr="A picture containing text, sign&#10;&#10;Description automatically generated">
            <a:extLst>
              <a:ext uri="{FF2B5EF4-FFF2-40B4-BE49-F238E27FC236}">
                <a16:creationId xmlns:a16="http://schemas.microsoft.com/office/drawing/2014/main" id="{BCECC7DF-514A-B8C0-8A04-B92323BEDC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5817" y="1070260"/>
            <a:ext cx="910434" cy="898966"/>
          </a:xfrm>
          <a:prstGeom prst="rect">
            <a:avLst/>
          </a:prstGeom>
        </p:spPr>
      </p:pic>
      <p:pic>
        <p:nvPicPr>
          <p:cNvPr id="25" name="Picture 24" descr="Text, logo&#10;&#10;Description automatically generated">
            <a:extLst>
              <a:ext uri="{FF2B5EF4-FFF2-40B4-BE49-F238E27FC236}">
                <a16:creationId xmlns:a16="http://schemas.microsoft.com/office/drawing/2014/main" id="{B0B271BA-0EC9-993D-8A1B-64AAD9B734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55746" y="5648912"/>
            <a:ext cx="2364663" cy="1418797"/>
          </a:xfrm>
          <a:prstGeom prst="rect">
            <a:avLst/>
          </a:prstGeom>
        </p:spPr>
      </p:pic>
      <p:sp>
        <p:nvSpPr>
          <p:cNvPr id="26" name="TextBox 25">
            <a:extLst>
              <a:ext uri="{FF2B5EF4-FFF2-40B4-BE49-F238E27FC236}">
                <a16:creationId xmlns:a16="http://schemas.microsoft.com/office/drawing/2014/main" id="{47D66826-71DF-729A-2E37-98828F5532FA}"/>
              </a:ext>
            </a:extLst>
          </p:cNvPr>
          <p:cNvSpPr txBox="1"/>
          <p:nvPr/>
        </p:nvSpPr>
        <p:spPr>
          <a:xfrm>
            <a:off x="3654991" y="6237036"/>
            <a:ext cx="4473469" cy="300082"/>
          </a:xfrm>
          <a:prstGeom prst="rect">
            <a:avLst/>
          </a:prstGeom>
          <a:noFill/>
        </p:spPr>
        <p:txBody>
          <a:bodyPr wrap="square" rtlCol="0">
            <a:spAutoFit/>
          </a:bodyPr>
          <a:lstStyle/>
          <a:p>
            <a:pPr defTabSz="685755">
              <a:defRPr/>
            </a:pPr>
            <a:r>
              <a:rPr lang="en-US" sz="1350" kern="0" dirty="0">
                <a:solidFill>
                  <a:schemeClr val="bg1"/>
                </a:solidFill>
                <a:latin typeface="Segoe UI"/>
                <a:ea typeface="Yu Gothic UI Light" panose="020B0300000000000000" pitchFamily="34" charset="-128"/>
              </a:rPr>
              <a:t>https://itblog.ldlnet.net</a:t>
            </a:r>
            <a:endParaRPr lang="en-US" sz="1350" kern="0" dirty="0">
              <a:solidFill>
                <a:schemeClr val="bg1"/>
              </a:solidFill>
              <a:latin typeface="Book Antiqua" panose="02040602050305030304" pitchFamily="18" charset="0"/>
              <a:ea typeface="Yu Gothic UI Light" panose="020B0300000000000000" pitchFamily="34" charset="-128"/>
            </a:endParaRPr>
          </a:p>
        </p:txBody>
      </p:sp>
      <p:pic>
        <p:nvPicPr>
          <p:cNvPr id="27" name="Picture 26">
            <a:extLst>
              <a:ext uri="{FF2B5EF4-FFF2-40B4-BE49-F238E27FC236}">
                <a16:creationId xmlns:a16="http://schemas.microsoft.com/office/drawing/2014/main" id="{2D96157E-DAD4-ED90-356D-52E82D250C7A}"/>
              </a:ext>
            </a:extLst>
          </p:cNvPr>
          <p:cNvPicPr>
            <a:picLocks noChangeAspect="1"/>
          </p:cNvPicPr>
          <p:nvPr/>
        </p:nvPicPr>
        <p:blipFill>
          <a:blip r:embed="rId15"/>
          <a:stretch>
            <a:fillRect/>
          </a:stretch>
        </p:blipFill>
        <p:spPr>
          <a:xfrm>
            <a:off x="3379039" y="6237540"/>
            <a:ext cx="262385" cy="262385"/>
          </a:xfrm>
          <a:prstGeom prst="rect">
            <a:avLst/>
          </a:prstGeom>
        </p:spPr>
      </p:pic>
      <p:pic>
        <p:nvPicPr>
          <p:cNvPr id="28" name="Picture 27">
            <a:extLst>
              <a:ext uri="{FF2B5EF4-FFF2-40B4-BE49-F238E27FC236}">
                <a16:creationId xmlns:a16="http://schemas.microsoft.com/office/drawing/2014/main" id="{4F81848B-CDEC-6ABE-6DDD-1055E67BE03B}"/>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105383" y="1049101"/>
            <a:ext cx="910434" cy="910434"/>
          </a:xfrm>
          <a:prstGeom prst="rect">
            <a:avLst/>
          </a:prstGeom>
        </p:spPr>
      </p:pic>
      <p:pic>
        <p:nvPicPr>
          <p:cNvPr id="29" name="Picture 28">
            <a:extLst>
              <a:ext uri="{FF2B5EF4-FFF2-40B4-BE49-F238E27FC236}">
                <a16:creationId xmlns:a16="http://schemas.microsoft.com/office/drawing/2014/main" id="{B0A38069-A245-7E6F-C667-50C8C0086B4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0027644" y="146539"/>
            <a:ext cx="910434" cy="910434"/>
          </a:xfrm>
          <a:prstGeom prst="rect">
            <a:avLst/>
          </a:prstGeom>
        </p:spPr>
      </p:pic>
      <p:pic>
        <p:nvPicPr>
          <p:cNvPr id="30" name="Picture 29" descr="A person giving a presentation&#10;&#10;Description automatically generated with low confidence">
            <a:extLst>
              <a:ext uri="{FF2B5EF4-FFF2-40B4-BE49-F238E27FC236}">
                <a16:creationId xmlns:a16="http://schemas.microsoft.com/office/drawing/2014/main" id="{3F5A241B-1651-6925-212D-9347D70832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40484" y="2579298"/>
            <a:ext cx="3045760" cy="3273426"/>
          </a:xfrm>
          <a:prstGeom prst="rect">
            <a:avLst/>
          </a:prstGeom>
        </p:spPr>
      </p:pic>
      <p:pic>
        <p:nvPicPr>
          <p:cNvPr id="31" name="Picture 30" descr="A group of people posing for a photo&#10;&#10;Description automatically generated">
            <a:extLst>
              <a:ext uri="{FF2B5EF4-FFF2-40B4-BE49-F238E27FC236}">
                <a16:creationId xmlns:a16="http://schemas.microsoft.com/office/drawing/2014/main" id="{F2875008-0D23-3DE7-7409-8E313C9990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21294" y="2820445"/>
            <a:ext cx="4080003" cy="3264003"/>
          </a:xfrm>
          <a:prstGeom prst="rect">
            <a:avLst/>
          </a:prstGeom>
        </p:spPr>
      </p:pic>
    </p:spTree>
    <p:extLst>
      <p:ext uri="{BB962C8B-B14F-4D97-AF65-F5344CB8AC3E}">
        <p14:creationId xmlns:p14="http://schemas.microsoft.com/office/powerpoint/2010/main" val="173564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000"/>
                                        <p:tgtEl>
                                          <p:spTgt spid="17"/>
                                        </p:tgtEl>
                                      </p:cBhvr>
                                    </p:animEffect>
                                    <p:anim calcmode="lin" valueType="num">
                                      <p:cBhvr>
                                        <p:cTn id="26" dur="2000" fill="hold"/>
                                        <p:tgtEl>
                                          <p:spTgt spid="17"/>
                                        </p:tgtEl>
                                        <p:attrNameLst>
                                          <p:attrName>ppt_w</p:attrName>
                                        </p:attrNameLst>
                                      </p:cBhvr>
                                      <p:tavLst>
                                        <p:tav tm="0" fmla="#ppt_w*sin(2.5*pi*$)">
                                          <p:val>
                                            <p:fltVal val="0"/>
                                          </p:val>
                                        </p:tav>
                                        <p:tav tm="100000">
                                          <p:val>
                                            <p:fltVal val="1"/>
                                          </p:val>
                                        </p:tav>
                                      </p:tavLst>
                                    </p:anim>
                                    <p:anim calcmode="lin" valueType="num">
                                      <p:cBhvr>
                                        <p:cTn id="27"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1000" fill="hold"/>
                                        <p:tgtEl>
                                          <p:spTgt spid="18"/>
                                        </p:tgtEl>
                                        <p:attrNameLst>
                                          <p:attrName>ppt_w</p:attrName>
                                        </p:attrNameLst>
                                      </p:cBhvr>
                                      <p:tavLst>
                                        <p:tav tm="0">
                                          <p:val>
                                            <p:fltVal val="0"/>
                                          </p:val>
                                        </p:tav>
                                        <p:tav tm="100000">
                                          <p:val>
                                            <p:strVal val="#ppt_w"/>
                                          </p:val>
                                        </p:tav>
                                      </p:tavLst>
                                    </p:anim>
                                    <p:anim calcmode="lin" valueType="num">
                                      <p:cBhvr>
                                        <p:cTn id="33" dur="1000" fill="hold"/>
                                        <p:tgtEl>
                                          <p:spTgt spid="18"/>
                                        </p:tgtEl>
                                        <p:attrNameLst>
                                          <p:attrName>ppt_h</p:attrName>
                                        </p:attrNameLst>
                                      </p:cBhvr>
                                      <p:tavLst>
                                        <p:tav tm="0">
                                          <p:val>
                                            <p:fltVal val="0"/>
                                          </p:val>
                                        </p:tav>
                                        <p:tav tm="100000">
                                          <p:val>
                                            <p:strVal val="#ppt_h"/>
                                          </p:val>
                                        </p:tav>
                                      </p:tavLst>
                                    </p:anim>
                                    <p:anim calcmode="lin" valueType="num">
                                      <p:cBhvr>
                                        <p:cTn id="34" dur="1000" fill="hold"/>
                                        <p:tgtEl>
                                          <p:spTgt spid="18"/>
                                        </p:tgtEl>
                                        <p:attrNameLst>
                                          <p:attrName>style.rotation</p:attrName>
                                        </p:attrNameLst>
                                      </p:cBhvr>
                                      <p:tavLst>
                                        <p:tav tm="0">
                                          <p:val>
                                            <p:fltVal val="90"/>
                                          </p:val>
                                        </p:tav>
                                        <p:tav tm="100000">
                                          <p:val>
                                            <p:fltVal val="0"/>
                                          </p:val>
                                        </p:tav>
                                      </p:tavLst>
                                    </p:anim>
                                    <p:animEffect transition="in" filter="fade">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purple logo&#10;&#10;Description automatically generated">
            <a:extLst>
              <a:ext uri="{FF2B5EF4-FFF2-40B4-BE49-F238E27FC236}">
                <a16:creationId xmlns:a16="http://schemas.microsoft.com/office/drawing/2014/main" id="{EEF97E23-9DA9-4789-1815-DC75F0255C57}"/>
              </a:ext>
            </a:extLst>
          </p:cNvPr>
          <p:cNvPicPr>
            <a:picLocks noChangeAspect="1"/>
          </p:cNvPicPr>
          <p:nvPr/>
        </p:nvPicPr>
        <p:blipFill>
          <a:blip r:embed="rId4">
            <a:alphaModFix amt="35000"/>
          </a:blip>
          <a:stretch>
            <a:fillRect/>
          </a:stretch>
        </p:blipFill>
        <p:spPr>
          <a:xfrm rot="19958903">
            <a:off x="3113956" y="355522"/>
            <a:ext cx="5763137" cy="5763137"/>
          </a:xfrm>
          <a:prstGeom prst="rect">
            <a:avLst/>
          </a:prstGeo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2" b="42"/>
          <a:stretch/>
        </p:blipFill>
        <p:spPr>
          <a:xfrm>
            <a:off x="1402799" y="1540764"/>
            <a:ext cx="3054096" cy="3776472"/>
          </a:xfrm>
        </p:spPr>
      </p:pic>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t="42" b="42"/>
          <a:stretch/>
        </p:blipFill>
        <p:spPr>
          <a:xfrm>
            <a:off x="115527" y="2620264"/>
            <a:ext cx="3054096" cy="3776472"/>
          </a:xfrm>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42953" y="287953"/>
            <a:ext cx="4500562" cy="1562959"/>
          </a:xfrm>
        </p:spPr>
        <p:txBody>
          <a:bodyPr/>
          <a:lstStyle/>
          <a:p>
            <a:r>
              <a:rPr lang="en-US" dirty="0"/>
              <a:t>Overview</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8442273" y="5004846"/>
            <a:ext cx="3718179" cy="1563688"/>
          </a:xfrm>
          <a:noFill/>
        </p:spPr>
        <p:txBody>
          <a:bodyPr anchor="ctr">
            <a:normAutofit fontScale="92500" lnSpcReduction="20000"/>
          </a:bodyPr>
          <a:lstStyle/>
          <a:p>
            <a:r>
              <a:rPr lang="en-US" dirty="0"/>
              <a:t>What is Loop? See the Video!</a:t>
            </a:r>
          </a:p>
          <a:p>
            <a:r>
              <a:rPr lang="en-US" dirty="0"/>
              <a:t>Benefits of Loop! Key Features!</a:t>
            </a:r>
          </a:p>
          <a:p>
            <a:r>
              <a:rPr lang="en-US" dirty="0"/>
              <a:t>How it enhances collaboration!</a:t>
            </a:r>
            <a:br>
              <a:rPr lang="en-US" dirty="0"/>
            </a:br>
            <a:endParaRPr lang="en-US" dirty="0"/>
          </a:p>
        </p:txBody>
      </p:sp>
      <p:pic>
        <p:nvPicPr>
          <p:cNvPr id="2" name="Online Media 1" title="Microsoft Loop - think, plan and create together like never before!">
            <a:hlinkClick r:id="" action="ppaction://media"/>
            <a:extLst>
              <a:ext uri="{FF2B5EF4-FFF2-40B4-BE49-F238E27FC236}">
                <a16:creationId xmlns:a16="http://schemas.microsoft.com/office/drawing/2014/main" id="{0293EC0B-F7F6-C320-172C-793AA01C6771}"/>
              </a:ext>
            </a:extLst>
          </p:cNvPr>
          <p:cNvPicPr>
            <a:picLocks noRot="1" noChangeAspect="1"/>
          </p:cNvPicPr>
          <p:nvPr>
            <a:videoFile r:link="rId1"/>
          </p:nvPr>
        </p:nvPicPr>
        <p:blipFill>
          <a:blip r:embed="rId7"/>
          <a:stretch>
            <a:fillRect/>
          </a:stretch>
        </p:blipFill>
        <p:spPr>
          <a:xfrm>
            <a:off x="4596859" y="18662"/>
            <a:ext cx="7590499" cy="4893618"/>
          </a:xfrm>
          <a:prstGeom prst="rect">
            <a:avLst/>
          </a:prstGeom>
        </p:spPr>
      </p:pic>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blue and purple logo&#10;&#10;Description automatically generated">
            <a:extLst>
              <a:ext uri="{FF2B5EF4-FFF2-40B4-BE49-F238E27FC236}">
                <a16:creationId xmlns:a16="http://schemas.microsoft.com/office/drawing/2014/main" id="{BCC9EA90-2CC3-76BD-CFC3-65921B9E49C0}"/>
              </a:ext>
            </a:extLst>
          </p:cNvPr>
          <p:cNvPicPr>
            <a:picLocks noChangeAspect="1"/>
          </p:cNvPicPr>
          <p:nvPr/>
        </p:nvPicPr>
        <p:blipFill>
          <a:blip r:embed="rId3"/>
          <a:stretch>
            <a:fillRect/>
          </a:stretch>
        </p:blipFill>
        <p:spPr>
          <a:xfrm>
            <a:off x="9162748" y="980847"/>
            <a:ext cx="776230" cy="776230"/>
          </a:xfrm>
          <a:prstGeom prst="rect">
            <a:avLst/>
          </a:prstGeom>
        </p:spPr>
      </p:pic>
      <p:pic>
        <p:nvPicPr>
          <p:cNvPr id="17" name="Picture 16" descr="A blue and purple logo&#10;&#10;Description automatically generated">
            <a:extLst>
              <a:ext uri="{FF2B5EF4-FFF2-40B4-BE49-F238E27FC236}">
                <a16:creationId xmlns:a16="http://schemas.microsoft.com/office/drawing/2014/main" id="{462F7089-E6FF-52A9-FF2D-D0B54001F690}"/>
              </a:ext>
            </a:extLst>
          </p:cNvPr>
          <p:cNvPicPr>
            <a:picLocks noChangeAspect="1"/>
          </p:cNvPicPr>
          <p:nvPr/>
        </p:nvPicPr>
        <p:blipFill>
          <a:blip r:embed="rId3"/>
          <a:stretch>
            <a:fillRect/>
          </a:stretch>
        </p:blipFill>
        <p:spPr>
          <a:xfrm rot="4548029">
            <a:off x="9850335" y="5122214"/>
            <a:ext cx="550868" cy="550868"/>
          </a:xfrm>
          <a:prstGeom prst="rect">
            <a:avLst/>
          </a:prstGeom>
        </p:spPr>
      </p:pic>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outerShdw blurRad="25400" algn="ctr">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7032694" cy="1331614"/>
          </a:xfrm>
        </p:spPr>
        <p:txBody>
          <a:bodyPr vert="horz" wrap="square" lIns="0" tIns="0" rIns="0" bIns="0" rtlCol="0">
            <a:normAutofit fontScale="92500" lnSpcReduction="20000"/>
          </a:bodyPr>
          <a:lstStyle/>
          <a:p>
            <a:r>
              <a:rPr lang="en-US" sz="2400" dirty="0">
                <a:solidFill>
                  <a:srgbClr val="D1D5DB"/>
                </a:solidFill>
                <a:latin typeface="Söhne"/>
              </a:rPr>
              <a:t>	Real-time collaboration across teams and departments</a:t>
            </a:r>
            <a:br>
              <a:rPr lang="en-US" sz="2400" dirty="0">
                <a:solidFill>
                  <a:srgbClr val="D1D5DB"/>
                </a:solidFill>
                <a:latin typeface="Söhne"/>
              </a:rPr>
            </a:br>
            <a:r>
              <a:rPr lang="en-US" sz="2400" dirty="0">
                <a:solidFill>
                  <a:srgbClr val="D1D5DB"/>
                </a:solidFill>
                <a:latin typeface="Söhne"/>
              </a:rPr>
              <a:t>Seamless integration with Microsoft 365 apps (Word, Outlook, Teams, etc.)</a:t>
            </a:r>
            <a:br>
              <a:rPr lang="en-US" sz="2400" dirty="0">
                <a:solidFill>
                  <a:srgbClr val="D1D5DB"/>
                </a:solidFill>
                <a:latin typeface="Söhne"/>
              </a:rPr>
            </a:br>
            <a:r>
              <a:rPr lang="en-US" sz="2400" dirty="0">
                <a:solidFill>
                  <a:srgbClr val="D1D5DB"/>
                </a:solidFill>
                <a:latin typeface="Söhne"/>
              </a:rPr>
              <a:t>Centralized workspace for files, tasks, and conversations</a:t>
            </a:r>
          </a:p>
          <a:p>
            <a:pPr algn="l"/>
            <a:endParaRPr lang="en-US" sz="2400" dirty="0">
              <a:solidFill>
                <a:srgbClr val="D1D5DB"/>
              </a:solidFill>
              <a:latin typeface="Söhne"/>
            </a:endParaRP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Sloop Me In! An introduction to Microsoft Loop!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7" name="Picture 6" descr="A blue and purple logo&#10;&#10;Description automatically generated">
            <a:extLst>
              <a:ext uri="{FF2B5EF4-FFF2-40B4-BE49-F238E27FC236}">
                <a16:creationId xmlns:a16="http://schemas.microsoft.com/office/drawing/2014/main" id="{9E8F632F-F306-B477-B1F3-391E8D98D962}"/>
              </a:ext>
            </a:extLst>
          </p:cNvPr>
          <p:cNvPicPr>
            <a:picLocks noChangeAspect="1"/>
          </p:cNvPicPr>
          <p:nvPr/>
        </p:nvPicPr>
        <p:blipFill>
          <a:blip r:embed="rId3"/>
          <a:stretch>
            <a:fillRect/>
          </a:stretch>
        </p:blipFill>
        <p:spPr>
          <a:xfrm rot="2150917">
            <a:off x="7063502" y="97089"/>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5350C1D6-0AEB-06DD-8AAB-3D9D8CA4DAA0}"/>
              </a:ext>
            </a:extLst>
          </p:cNvPr>
          <p:cNvPicPr>
            <a:picLocks noChangeAspect="1"/>
          </p:cNvPicPr>
          <p:nvPr/>
        </p:nvPicPr>
        <p:blipFill>
          <a:blip r:embed="rId3"/>
          <a:stretch>
            <a:fillRect/>
          </a:stretch>
        </p:blipFill>
        <p:spPr>
          <a:xfrm rot="18870323">
            <a:off x="6738165" y="2993597"/>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E8334370-9436-78AD-3705-6A771E4C1892}"/>
              </a:ext>
            </a:extLst>
          </p:cNvPr>
          <p:cNvPicPr>
            <a:picLocks noChangeAspect="1"/>
          </p:cNvPicPr>
          <p:nvPr/>
        </p:nvPicPr>
        <p:blipFill>
          <a:blip r:embed="rId3"/>
          <a:stretch>
            <a:fillRect/>
          </a:stretch>
        </p:blipFill>
        <p:spPr>
          <a:xfrm>
            <a:off x="11168968" y="5498295"/>
            <a:ext cx="550868" cy="550868"/>
          </a:xfrm>
          <a:prstGeom prst="rect">
            <a:avLst/>
          </a:pr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The Power of Microsoft Loop</a:t>
            </a:r>
          </a:p>
        </p:txBody>
      </p:sp>
      <p:pic>
        <p:nvPicPr>
          <p:cNvPr id="11" name="Picture 10" descr="A blue and purple logo&#10;&#10;Description automatically generated">
            <a:extLst>
              <a:ext uri="{FF2B5EF4-FFF2-40B4-BE49-F238E27FC236}">
                <a16:creationId xmlns:a16="http://schemas.microsoft.com/office/drawing/2014/main" id="{C659E7C7-51D7-67E0-1BC4-8E286D6CDF7C}"/>
              </a:ext>
            </a:extLst>
          </p:cNvPr>
          <p:cNvPicPr>
            <a:picLocks noChangeAspect="1"/>
          </p:cNvPicPr>
          <p:nvPr/>
        </p:nvPicPr>
        <p:blipFill>
          <a:blip r:embed="rId3"/>
          <a:stretch>
            <a:fillRect/>
          </a:stretch>
        </p:blipFill>
        <p:spPr>
          <a:xfrm rot="1554422">
            <a:off x="10814426" y="3655136"/>
            <a:ext cx="550868" cy="550868"/>
          </a:xfrm>
          <a:prstGeom prst="rect">
            <a:avLst/>
          </a:prstGeom>
        </p:spPr>
      </p:pic>
      <p:pic>
        <p:nvPicPr>
          <p:cNvPr id="27" name="Picture 26">
            <a:extLst>
              <a:ext uri="{FF2B5EF4-FFF2-40B4-BE49-F238E27FC236}">
                <a16:creationId xmlns:a16="http://schemas.microsoft.com/office/drawing/2014/main" id="{EF779E6A-CE60-C8F9-8FDF-912944769680}"/>
              </a:ext>
            </a:extLst>
          </p:cNvPr>
          <p:cNvPicPr>
            <a:picLocks noChangeAspect="1"/>
          </p:cNvPicPr>
          <p:nvPr/>
        </p:nvPicPr>
        <p:blipFill>
          <a:blip r:embed="rId5"/>
          <a:stretch>
            <a:fillRect/>
          </a:stretch>
        </p:blipFill>
        <p:spPr>
          <a:xfrm rot="19642632">
            <a:off x="9323855" y="4639757"/>
            <a:ext cx="2601050" cy="1635810"/>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DF717AE6-70E5-4BA8-6783-FA1ECD52C054}"/>
              </a:ext>
            </a:extLst>
          </p:cNvPr>
          <p:cNvPicPr>
            <a:picLocks noChangeAspect="1"/>
          </p:cNvPicPr>
          <p:nvPr/>
        </p:nvPicPr>
        <p:blipFill>
          <a:blip r:embed="rId3"/>
          <a:stretch>
            <a:fillRect/>
          </a:stretch>
        </p:blipFill>
        <p:spPr>
          <a:xfrm rot="10800000">
            <a:off x="8743818" y="3824230"/>
            <a:ext cx="550868" cy="550868"/>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659C3B22-0683-1B40-620A-3DBF3121F5FB}"/>
              </a:ext>
            </a:extLst>
          </p:cNvPr>
          <p:cNvPicPr>
            <a:picLocks noChangeAspect="1"/>
          </p:cNvPicPr>
          <p:nvPr/>
        </p:nvPicPr>
        <p:blipFill>
          <a:blip r:embed="rId3"/>
          <a:stretch>
            <a:fillRect/>
          </a:stretch>
        </p:blipFill>
        <p:spPr>
          <a:xfrm rot="16840164">
            <a:off x="8792492" y="5473717"/>
            <a:ext cx="550868" cy="550868"/>
          </a:xfrm>
          <a:prstGeom prst="rect">
            <a:avLst/>
          </a:prstGeom>
        </p:spPr>
      </p:pic>
      <p:pic>
        <p:nvPicPr>
          <p:cNvPr id="14" name="Picture 13" descr="A blue and purple logo&#10;&#10;Description automatically generated">
            <a:extLst>
              <a:ext uri="{FF2B5EF4-FFF2-40B4-BE49-F238E27FC236}">
                <a16:creationId xmlns:a16="http://schemas.microsoft.com/office/drawing/2014/main" id="{F7C0B65B-FD91-8A1C-29F9-6AA14C0FB28F}"/>
              </a:ext>
            </a:extLst>
          </p:cNvPr>
          <p:cNvPicPr>
            <a:picLocks noChangeAspect="1"/>
          </p:cNvPicPr>
          <p:nvPr/>
        </p:nvPicPr>
        <p:blipFill>
          <a:blip r:embed="rId3"/>
          <a:stretch>
            <a:fillRect/>
          </a:stretch>
        </p:blipFill>
        <p:spPr>
          <a:xfrm rot="12254257">
            <a:off x="6850846" y="5356124"/>
            <a:ext cx="550868" cy="550868"/>
          </a:xfrm>
          <a:prstGeom prst="rect">
            <a:avLst/>
          </a:prstGeom>
        </p:spPr>
      </p:pic>
      <p:pic>
        <p:nvPicPr>
          <p:cNvPr id="22" name="Picture 21">
            <a:extLst>
              <a:ext uri="{FF2B5EF4-FFF2-40B4-BE49-F238E27FC236}">
                <a16:creationId xmlns:a16="http://schemas.microsoft.com/office/drawing/2014/main" id="{9B4EB38D-65FD-C518-E33A-5AAF375C1972}"/>
              </a:ext>
            </a:extLst>
          </p:cNvPr>
          <p:cNvPicPr>
            <a:picLocks noChangeAspect="1"/>
          </p:cNvPicPr>
          <p:nvPr/>
        </p:nvPicPr>
        <p:blipFill>
          <a:blip r:embed="rId6"/>
          <a:stretch>
            <a:fillRect/>
          </a:stretch>
        </p:blipFill>
        <p:spPr>
          <a:xfrm>
            <a:off x="5876026" y="492105"/>
            <a:ext cx="1580042" cy="1131845"/>
          </a:xfrm>
          <a:prstGeom prst="rect">
            <a:avLst/>
          </a:prstGeom>
        </p:spPr>
      </p:pic>
      <p:pic>
        <p:nvPicPr>
          <p:cNvPr id="23" name="Picture 22">
            <a:extLst>
              <a:ext uri="{FF2B5EF4-FFF2-40B4-BE49-F238E27FC236}">
                <a16:creationId xmlns:a16="http://schemas.microsoft.com/office/drawing/2014/main" id="{8927F313-BAE0-11AF-D2C2-DEE4674D6425}"/>
              </a:ext>
            </a:extLst>
          </p:cNvPr>
          <p:cNvPicPr>
            <a:picLocks noChangeAspect="1"/>
          </p:cNvPicPr>
          <p:nvPr/>
        </p:nvPicPr>
        <p:blipFill>
          <a:blip r:embed="rId7"/>
          <a:stretch>
            <a:fillRect/>
          </a:stretch>
        </p:blipFill>
        <p:spPr>
          <a:xfrm rot="1427927">
            <a:off x="8587736" y="3117136"/>
            <a:ext cx="2092517" cy="942217"/>
          </a:xfrm>
          <a:prstGeom prst="rect">
            <a:avLst/>
          </a:prstGeom>
        </p:spPr>
      </p:pic>
      <p:pic>
        <p:nvPicPr>
          <p:cNvPr id="26" name="Picture 25">
            <a:extLst>
              <a:ext uri="{FF2B5EF4-FFF2-40B4-BE49-F238E27FC236}">
                <a16:creationId xmlns:a16="http://schemas.microsoft.com/office/drawing/2014/main" id="{F4B17B4D-CE32-A63E-64A1-61D3C0BD940D}"/>
              </a:ext>
            </a:extLst>
          </p:cNvPr>
          <p:cNvPicPr>
            <a:picLocks noChangeAspect="1"/>
          </p:cNvPicPr>
          <p:nvPr/>
        </p:nvPicPr>
        <p:blipFill>
          <a:blip r:embed="rId8">
            <a:alphaModFix amt="85000"/>
          </a:blip>
          <a:stretch>
            <a:fillRect/>
          </a:stretch>
        </p:blipFill>
        <p:spPr>
          <a:xfrm rot="2044307">
            <a:off x="8843672" y="745917"/>
            <a:ext cx="3079881" cy="1394904"/>
          </a:xfrm>
          <a:prstGeom prst="rect">
            <a:avLst/>
          </a:prstGeom>
        </p:spPr>
      </p:pic>
      <p:pic>
        <p:nvPicPr>
          <p:cNvPr id="24" name="Picture 23">
            <a:extLst>
              <a:ext uri="{FF2B5EF4-FFF2-40B4-BE49-F238E27FC236}">
                <a16:creationId xmlns:a16="http://schemas.microsoft.com/office/drawing/2014/main" id="{86D240C6-E020-A893-BF56-960A8555366F}"/>
              </a:ext>
            </a:extLst>
          </p:cNvPr>
          <p:cNvPicPr>
            <a:picLocks noChangeAspect="1"/>
          </p:cNvPicPr>
          <p:nvPr/>
        </p:nvPicPr>
        <p:blipFill>
          <a:blip r:embed="rId9"/>
          <a:stretch>
            <a:fillRect/>
          </a:stretch>
        </p:blipFill>
        <p:spPr>
          <a:xfrm rot="21052415">
            <a:off x="6393506" y="5818543"/>
            <a:ext cx="1971356" cy="831202"/>
          </a:xfrm>
          <a:prstGeom prst="rect">
            <a:avLst/>
          </a:prstGeom>
        </p:spPr>
      </p:pic>
      <p:pic>
        <p:nvPicPr>
          <p:cNvPr id="25" name="Picture 24">
            <a:extLst>
              <a:ext uri="{FF2B5EF4-FFF2-40B4-BE49-F238E27FC236}">
                <a16:creationId xmlns:a16="http://schemas.microsoft.com/office/drawing/2014/main" id="{36F0C682-3ED7-9200-ED59-D144627B4004}"/>
              </a:ext>
            </a:extLst>
          </p:cNvPr>
          <p:cNvPicPr>
            <a:picLocks noChangeAspect="1"/>
          </p:cNvPicPr>
          <p:nvPr/>
        </p:nvPicPr>
        <p:blipFill>
          <a:blip r:embed="rId10"/>
          <a:stretch>
            <a:fillRect/>
          </a:stretch>
        </p:blipFill>
        <p:spPr>
          <a:xfrm rot="20396105">
            <a:off x="7514997" y="2258505"/>
            <a:ext cx="1728122" cy="508826"/>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Get Started with MS Loop</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1331614"/>
          </a:xfrm>
        </p:spPr>
        <p:txBody>
          <a:bodyPr vert="horz" wrap="square" lIns="0" tIns="0" rIns="0" bIns="0" rtlCol="0">
            <a:normAutofit/>
          </a:bodyPr>
          <a:lstStyle/>
          <a:p>
            <a:pPr algn="l"/>
            <a:r>
              <a:rPr lang="en-US" sz="2400" dirty="0">
                <a:solidFill>
                  <a:srgbClr val="D1D5DB"/>
                </a:solidFill>
                <a:latin typeface="Söhne"/>
              </a:rPr>
              <a:t>	Signing up and setting up Loop</a:t>
            </a:r>
            <a:br>
              <a:rPr lang="en-US" sz="2400" dirty="0">
                <a:solidFill>
                  <a:srgbClr val="D1D5DB"/>
                </a:solidFill>
                <a:latin typeface="Söhne"/>
              </a:rPr>
            </a:br>
            <a:r>
              <a:rPr lang="en-US" sz="2400" dirty="0">
                <a:solidFill>
                  <a:srgbClr val="D1D5DB"/>
                </a:solidFill>
                <a:latin typeface="Söhne"/>
              </a:rPr>
              <a:t>Navigating the user interface</a:t>
            </a:r>
            <a:br>
              <a:rPr lang="en-US" sz="2400" dirty="0">
                <a:solidFill>
                  <a:srgbClr val="D1D5DB"/>
                </a:solidFill>
                <a:latin typeface="Söhne"/>
              </a:rPr>
            </a:br>
            <a:r>
              <a:rPr lang="en-US" sz="2400" dirty="0">
                <a:solidFill>
                  <a:srgbClr val="D1D5DB"/>
                </a:solidFill>
                <a:latin typeface="Söhne"/>
              </a:rPr>
              <a:t>Inviting team members to join</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Sloop Me In! An introduction to Microsoft Loop!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5" name="Picture 4" descr="A blue and purple logo&#10;&#10;Description automatically generated">
            <a:extLst>
              <a:ext uri="{FF2B5EF4-FFF2-40B4-BE49-F238E27FC236}">
                <a16:creationId xmlns:a16="http://schemas.microsoft.com/office/drawing/2014/main" id="{BCC9EA90-2CC3-76BD-CFC3-65921B9E49C0}"/>
              </a:ext>
            </a:extLst>
          </p:cNvPr>
          <p:cNvPicPr>
            <a:picLocks noChangeAspect="1"/>
          </p:cNvPicPr>
          <p:nvPr/>
        </p:nvPicPr>
        <p:blipFill>
          <a:blip r:embed="rId4"/>
          <a:stretch>
            <a:fillRect/>
          </a:stretch>
        </p:blipFill>
        <p:spPr>
          <a:xfrm>
            <a:off x="9162748" y="980847"/>
            <a:ext cx="776230" cy="776230"/>
          </a:xfrm>
          <a:prstGeom prst="rect">
            <a:avLst/>
          </a:prstGeom>
        </p:spPr>
      </p:pic>
      <p:pic>
        <p:nvPicPr>
          <p:cNvPr id="7" name="Picture 6" descr="A blue and purple logo&#10;&#10;Description automatically generated">
            <a:extLst>
              <a:ext uri="{FF2B5EF4-FFF2-40B4-BE49-F238E27FC236}">
                <a16:creationId xmlns:a16="http://schemas.microsoft.com/office/drawing/2014/main" id="{9E8F632F-F306-B477-B1F3-391E8D98D962}"/>
              </a:ext>
            </a:extLst>
          </p:cNvPr>
          <p:cNvPicPr>
            <a:picLocks noChangeAspect="1"/>
          </p:cNvPicPr>
          <p:nvPr/>
        </p:nvPicPr>
        <p:blipFill>
          <a:blip r:embed="rId4"/>
          <a:stretch>
            <a:fillRect/>
          </a:stretch>
        </p:blipFill>
        <p:spPr>
          <a:xfrm rot="2150917">
            <a:off x="7063502" y="97089"/>
            <a:ext cx="776230" cy="776230"/>
          </a:xfrm>
          <a:prstGeom prst="rect">
            <a:avLst/>
          </a:prstGeom>
        </p:spPr>
      </p:pic>
      <p:pic>
        <p:nvPicPr>
          <p:cNvPr id="9" name="Picture 8" descr="A blue and purple logo&#10;&#10;Description automatically generated">
            <a:extLst>
              <a:ext uri="{FF2B5EF4-FFF2-40B4-BE49-F238E27FC236}">
                <a16:creationId xmlns:a16="http://schemas.microsoft.com/office/drawing/2014/main" id="{5350C1D6-0AEB-06DD-8AAB-3D9D8CA4DAA0}"/>
              </a:ext>
            </a:extLst>
          </p:cNvPr>
          <p:cNvPicPr>
            <a:picLocks noChangeAspect="1"/>
          </p:cNvPicPr>
          <p:nvPr/>
        </p:nvPicPr>
        <p:blipFill>
          <a:blip r:embed="rId4"/>
          <a:stretch>
            <a:fillRect/>
          </a:stretch>
        </p:blipFill>
        <p:spPr>
          <a:xfrm rot="18870323">
            <a:off x="6738165" y="2993597"/>
            <a:ext cx="776230" cy="77623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E8334370-9436-78AD-3705-6A771E4C1892}"/>
              </a:ext>
            </a:extLst>
          </p:cNvPr>
          <p:cNvPicPr>
            <a:picLocks noChangeAspect="1"/>
          </p:cNvPicPr>
          <p:nvPr/>
        </p:nvPicPr>
        <p:blipFill>
          <a:blip r:embed="rId4"/>
          <a:stretch>
            <a:fillRect/>
          </a:stretch>
        </p:blipFill>
        <p:spPr>
          <a:xfrm>
            <a:off x="11168968" y="5498295"/>
            <a:ext cx="550868" cy="550868"/>
          </a:xfrm>
          <a:prstGeom prst="rect">
            <a:avLst/>
          </a:prstGeom>
        </p:spPr>
      </p:pic>
      <p:pic>
        <p:nvPicPr>
          <p:cNvPr id="11" name="Picture 10" descr="A blue and purple logo&#10;&#10;Description automatically generated">
            <a:extLst>
              <a:ext uri="{FF2B5EF4-FFF2-40B4-BE49-F238E27FC236}">
                <a16:creationId xmlns:a16="http://schemas.microsoft.com/office/drawing/2014/main" id="{C659E7C7-51D7-67E0-1BC4-8E286D6CDF7C}"/>
              </a:ext>
            </a:extLst>
          </p:cNvPr>
          <p:cNvPicPr>
            <a:picLocks noChangeAspect="1"/>
          </p:cNvPicPr>
          <p:nvPr/>
        </p:nvPicPr>
        <p:blipFill>
          <a:blip r:embed="rId4"/>
          <a:stretch>
            <a:fillRect/>
          </a:stretch>
        </p:blipFill>
        <p:spPr>
          <a:xfrm rot="1554422">
            <a:off x="10814426" y="3655136"/>
            <a:ext cx="550868" cy="550868"/>
          </a:xfrm>
          <a:prstGeom prst="rect">
            <a:avLst/>
          </a:prstGeom>
        </p:spPr>
      </p:pic>
      <p:pic>
        <p:nvPicPr>
          <p:cNvPr id="12" name="Picture 11" descr="A blue and purple logo&#10;&#10;Description automatically generated">
            <a:extLst>
              <a:ext uri="{FF2B5EF4-FFF2-40B4-BE49-F238E27FC236}">
                <a16:creationId xmlns:a16="http://schemas.microsoft.com/office/drawing/2014/main" id="{DF717AE6-70E5-4BA8-6783-FA1ECD52C054}"/>
              </a:ext>
            </a:extLst>
          </p:cNvPr>
          <p:cNvPicPr>
            <a:picLocks noChangeAspect="1"/>
          </p:cNvPicPr>
          <p:nvPr/>
        </p:nvPicPr>
        <p:blipFill>
          <a:blip r:embed="rId4"/>
          <a:stretch>
            <a:fillRect/>
          </a:stretch>
        </p:blipFill>
        <p:spPr>
          <a:xfrm rot="10800000">
            <a:off x="8743818" y="3824230"/>
            <a:ext cx="550868" cy="550868"/>
          </a:xfrm>
          <a:prstGeom prst="rect">
            <a:avLst/>
          </a:prstGeom>
        </p:spPr>
      </p:pic>
      <p:pic>
        <p:nvPicPr>
          <p:cNvPr id="13" name="Picture 12" descr="A blue and purple logo&#10;&#10;Description automatically generated">
            <a:extLst>
              <a:ext uri="{FF2B5EF4-FFF2-40B4-BE49-F238E27FC236}">
                <a16:creationId xmlns:a16="http://schemas.microsoft.com/office/drawing/2014/main" id="{659C3B22-0683-1B40-620A-3DBF3121F5FB}"/>
              </a:ext>
            </a:extLst>
          </p:cNvPr>
          <p:cNvPicPr>
            <a:picLocks noChangeAspect="1"/>
          </p:cNvPicPr>
          <p:nvPr/>
        </p:nvPicPr>
        <p:blipFill>
          <a:blip r:embed="rId4"/>
          <a:stretch>
            <a:fillRect/>
          </a:stretch>
        </p:blipFill>
        <p:spPr>
          <a:xfrm rot="16840164">
            <a:off x="8792492" y="5473717"/>
            <a:ext cx="550868" cy="550868"/>
          </a:xfrm>
          <a:prstGeom prst="rect">
            <a:avLst/>
          </a:prstGeom>
        </p:spPr>
      </p:pic>
      <p:pic>
        <p:nvPicPr>
          <p:cNvPr id="14" name="Picture 13" descr="A blue and purple logo&#10;&#10;Description automatically generated">
            <a:extLst>
              <a:ext uri="{FF2B5EF4-FFF2-40B4-BE49-F238E27FC236}">
                <a16:creationId xmlns:a16="http://schemas.microsoft.com/office/drawing/2014/main" id="{F7C0B65B-FD91-8A1C-29F9-6AA14C0FB28F}"/>
              </a:ext>
            </a:extLst>
          </p:cNvPr>
          <p:cNvPicPr>
            <a:picLocks noChangeAspect="1"/>
          </p:cNvPicPr>
          <p:nvPr/>
        </p:nvPicPr>
        <p:blipFill>
          <a:blip r:embed="rId4"/>
          <a:stretch>
            <a:fillRect/>
          </a:stretch>
        </p:blipFill>
        <p:spPr>
          <a:xfrm rot="12254257">
            <a:off x="6850846" y="5356124"/>
            <a:ext cx="550868" cy="550868"/>
          </a:xfrm>
          <a:prstGeom prst="rect">
            <a:avLst/>
          </a:prstGeom>
        </p:spPr>
      </p:pic>
      <p:pic>
        <p:nvPicPr>
          <p:cNvPr id="17" name="Picture 16" descr="A blue and purple logo&#10;&#10;Description automatically generated">
            <a:extLst>
              <a:ext uri="{FF2B5EF4-FFF2-40B4-BE49-F238E27FC236}">
                <a16:creationId xmlns:a16="http://schemas.microsoft.com/office/drawing/2014/main" id="{462F7089-E6FF-52A9-FF2D-D0B54001F690}"/>
              </a:ext>
            </a:extLst>
          </p:cNvPr>
          <p:cNvPicPr>
            <a:picLocks noChangeAspect="1"/>
          </p:cNvPicPr>
          <p:nvPr/>
        </p:nvPicPr>
        <p:blipFill>
          <a:blip r:embed="rId4"/>
          <a:stretch>
            <a:fillRect/>
          </a:stretch>
        </p:blipFill>
        <p:spPr>
          <a:xfrm rot="4548029">
            <a:off x="9790701" y="5122214"/>
            <a:ext cx="550868" cy="550868"/>
          </a:xfrm>
          <a:prstGeom prst="rect">
            <a:avLst/>
          </a:prstGeom>
        </p:spPr>
      </p:pic>
    </p:spTree>
    <p:extLst>
      <p:ext uri="{BB962C8B-B14F-4D97-AF65-F5344CB8AC3E}">
        <p14:creationId xmlns:p14="http://schemas.microsoft.com/office/powerpoint/2010/main" val="479969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and purple logo&#10;&#10;Description automatically generated">
            <a:extLst>
              <a:ext uri="{FF2B5EF4-FFF2-40B4-BE49-F238E27FC236}">
                <a16:creationId xmlns:a16="http://schemas.microsoft.com/office/drawing/2014/main" id="{32578ACF-034C-26FF-566F-707DA20141E7}"/>
              </a:ext>
            </a:extLst>
          </p:cNvPr>
          <p:cNvPicPr>
            <a:picLocks noChangeAspect="1"/>
          </p:cNvPicPr>
          <p:nvPr/>
        </p:nvPicPr>
        <p:blipFill>
          <a:blip r:embed="rId3">
            <a:alphaModFix amt="50000"/>
          </a:blip>
          <a:stretch>
            <a:fillRect/>
          </a:stretch>
        </p:blipFill>
        <p:spPr>
          <a:xfrm rot="20111825">
            <a:off x="8527705" y="2912332"/>
            <a:ext cx="3340760" cy="3340760"/>
          </a:xfrm>
          <a:prstGeom prst="rect">
            <a:avLst/>
          </a:prstGeom>
        </p:spPr>
      </p:pic>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Setting up Loop in your Org</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3" name="Content Placeholder 2">
            <a:extLst>
              <a:ext uri="{FF2B5EF4-FFF2-40B4-BE49-F238E27FC236}">
                <a16:creationId xmlns:a16="http://schemas.microsoft.com/office/drawing/2014/main" id="{66E159BE-A97C-86AA-4286-F97544EAC52E}"/>
              </a:ext>
            </a:extLst>
          </p:cNvPr>
          <p:cNvSpPr>
            <a:spLocks noGrp="1"/>
          </p:cNvSpPr>
          <p:nvPr>
            <p:ph idx="1"/>
          </p:nvPr>
        </p:nvSpPr>
        <p:spPr/>
        <p:txBody>
          <a:bodyPr/>
          <a:lstStyle/>
          <a:p>
            <a:pPr marL="457200" indent="-457200" algn="l">
              <a:buFont typeface="+mj-lt"/>
              <a:buAutoNum type="arabicPeriod"/>
            </a:pPr>
            <a:r>
              <a:rPr lang="en-US" b="0" i="0" u="sng" dirty="0">
                <a:solidFill>
                  <a:schemeClr val="tx1"/>
                </a:solidFill>
                <a:effectLst/>
                <a:latin typeface="SegoeUI"/>
                <a:hlinkClick r:id="rId4">
                  <a:extLst>
                    <a:ext uri="{A12FA001-AC4F-418D-AE19-62706E023703}">
                      <ahyp:hlinkClr xmlns:ahyp="http://schemas.microsoft.com/office/drawing/2018/hyperlinkcolor" val="tx"/>
                    </a:ext>
                  </a:extLst>
                </a:hlinkClick>
              </a:rPr>
              <a:t>Create a new Microsoft 365 group</a:t>
            </a:r>
            <a:r>
              <a:rPr lang="en-US" b="0" i="0" dirty="0">
                <a:solidFill>
                  <a:schemeClr val="tx1"/>
                </a:solidFill>
                <a:effectLst/>
                <a:latin typeface="SegoeUI"/>
              </a:rPr>
              <a:t> that contains all the users in your organization who you want to grant access to the Loop app during Public Preview.</a:t>
            </a:r>
          </a:p>
          <a:p>
            <a:pPr marL="457200" indent="-457200" algn="l">
              <a:buFont typeface="+mj-lt"/>
              <a:buAutoNum type="arabicPeriod"/>
            </a:pPr>
            <a:r>
              <a:rPr lang="en-US" b="0" i="0" dirty="0">
                <a:solidFill>
                  <a:schemeClr val="tx1"/>
                </a:solidFill>
                <a:effectLst/>
                <a:latin typeface="SegoeUI"/>
              </a:rPr>
              <a:t>Sign into the </a:t>
            </a:r>
            <a:r>
              <a:rPr lang="en-US" b="0" i="0" u="sng" dirty="0">
                <a:solidFill>
                  <a:schemeClr val="tx1"/>
                </a:solidFill>
                <a:effectLst/>
                <a:latin typeface="SegoeUI"/>
                <a:hlinkClick r:id="rId5">
                  <a:extLst>
                    <a:ext uri="{A12FA001-AC4F-418D-AE19-62706E023703}">
                      <ahyp:hlinkClr xmlns:ahyp="http://schemas.microsoft.com/office/drawing/2018/hyperlinkcolor" val="tx"/>
                    </a:ext>
                  </a:extLst>
                </a:hlinkClick>
              </a:rPr>
              <a:t>Microsoft 365 Apps admin center</a:t>
            </a:r>
            <a:r>
              <a:rPr lang="en-US" b="0" i="0" dirty="0">
                <a:solidFill>
                  <a:schemeClr val="tx1"/>
                </a:solidFill>
                <a:effectLst/>
                <a:latin typeface="SegoeUI"/>
              </a:rPr>
              <a:t> and create a Cloud Policy configuration, scoped to the Microsoft 365 group mentioned above, or to the full tenant, to enable the Loop app. </a:t>
            </a:r>
          </a:p>
          <a:p>
            <a:pPr marL="457200" indent="-457200" algn="l">
              <a:buFont typeface="+mj-lt"/>
              <a:buAutoNum type="arabicPeriod"/>
            </a:pPr>
            <a:r>
              <a:rPr lang="en-US" b="0" i="0" dirty="0">
                <a:solidFill>
                  <a:schemeClr val="tx1"/>
                </a:solidFill>
                <a:effectLst/>
                <a:latin typeface="SegoeUI"/>
              </a:rPr>
              <a:t>Wait an hour or so for the policy to propagate and log in to Loop!</a:t>
            </a:r>
          </a:p>
          <a:p>
            <a:pPr marL="0" indent="0">
              <a:buNone/>
            </a:pPr>
            <a:endParaRPr lang="en-US" dirty="0"/>
          </a:p>
        </p:txBody>
      </p:sp>
    </p:spTree>
    <p:extLst>
      <p:ext uri="{BB962C8B-B14F-4D97-AF65-F5344CB8AC3E}">
        <p14:creationId xmlns:p14="http://schemas.microsoft.com/office/powerpoint/2010/main" val="374028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purple logo&#10;&#10;Description automatically generated">
            <a:extLst>
              <a:ext uri="{FF2B5EF4-FFF2-40B4-BE49-F238E27FC236}">
                <a16:creationId xmlns:a16="http://schemas.microsoft.com/office/drawing/2014/main" id="{F59CF97F-ED26-6FFA-79F8-14507BBDA51A}"/>
              </a:ext>
            </a:extLst>
          </p:cNvPr>
          <p:cNvPicPr>
            <a:picLocks noChangeAspect="1"/>
          </p:cNvPicPr>
          <p:nvPr/>
        </p:nvPicPr>
        <p:blipFill>
          <a:blip r:embed="rId4">
            <a:alphaModFix amt="50000"/>
          </a:blip>
          <a:stretch>
            <a:fillRect/>
          </a:stretch>
        </p:blipFill>
        <p:spPr>
          <a:xfrm rot="20111825">
            <a:off x="313440" y="4981010"/>
            <a:ext cx="1551124" cy="1551124"/>
          </a:xfrm>
          <a:prstGeom prst="rect">
            <a:avLst/>
          </a:prstGeom>
        </p:spPr>
      </p:pic>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Getting Started with Loop</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4" name="Content Placeholder 3">
            <a:extLst>
              <a:ext uri="{FF2B5EF4-FFF2-40B4-BE49-F238E27FC236}">
                <a16:creationId xmlns:a16="http://schemas.microsoft.com/office/drawing/2014/main" id="{F1E88A7B-7360-7211-A6A2-54B172CADFAD}"/>
              </a:ext>
            </a:extLst>
          </p:cNvPr>
          <p:cNvSpPr>
            <a:spLocks noGrp="1"/>
          </p:cNvSpPr>
          <p:nvPr>
            <p:ph idx="1"/>
          </p:nvPr>
        </p:nvSpPr>
        <p:spPr>
          <a:xfrm>
            <a:off x="550863" y="1242391"/>
            <a:ext cx="11090274" cy="4850433"/>
          </a:xfrm>
        </p:spPr>
        <p:txBody>
          <a:bodyPr/>
          <a:lstStyle/>
          <a:p>
            <a:r>
              <a:rPr lang="en-US" sz="1800" dirty="0"/>
              <a:t>Navigate to </a:t>
            </a:r>
            <a:r>
              <a:rPr lang="it-IT" sz="1800" dirty="0">
                <a:hlinkClick r:id="rId5">
                  <a:extLst>
                    <a:ext uri="{A12FA001-AC4F-418D-AE19-62706E023703}">
                      <ahyp:hlinkClr xmlns:ahyp="http://schemas.microsoft.com/office/drawing/2018/hyperlinkcolor" val="tx"/>
                    </a:ext>
                  </a:extLst>
                </a:hlinkClick>
              </a:rPr>
              <a:t>Microsoft Loop: Collaborative App | Microsoft 365</a:t>
            </a:r>
            <a:r>
              <a:rPr lang="it-IT" sz="1800" dirty="0"/>
              <a:t> to access and download the Loop Application</a:t>
            </a:r>
            <a:endParaRPr lang="en-US" sz="1800" dirty="0"/>
          </a:p>
        </p:txBody>
      </p:sp>
      <p:pic>
        <p:nvPicPr>
          <p:cNvPr id="5" name="Online Media 4" title="Microsoft Loop | Learn the Basics">
            <a:hlinkClick r:id="" action="ppaction://media"/>
            <a:extLst>
              <a:ext uri="{FF2B5EF4-FFF2-40B4-BE49-F238E27FC236}">
                <a16:creationId xmlns:a16="http://schemas.microsoft.com/office/drawing/2014/main" id="{44C2D487-0847-5900-6742-49E5BEDAA8CF}"/>
              </a:ext>
            </a:extLst>
          </p:cNvPr>
          <p:cNvPicPr>
            <a:picLocks noRot="1" noChangeAspect="1"/>
          </p:cNvPicPr>
          <p:nvPr>
            <a:videoFile r:link="rId1"/>
          </p:nvPr>
        </p:nvPicPr>
        <p:blipFill>
          <a:blip r:embed="rId6"/>
          <a:stretch>
            <a:fillRect/>
          </a:stretch>
        </p:blipFill>
        <p:spPr>
          <a:xfrm>
            <a:off x="639763" y="1834399"/>
            <a:ext cx="5607739" cy="3761382"/>
          </a:xfrm>
          <a:prstGeom prst="rect">
            <a:avLst/>
          </a:prstGeom>
        </p:spPr>
      </p:pic>
      <p:pic>
        <p:nvPicPr>
          <p:cNvPr id="7" name="Picture 6">
            <a:extLst>
              <a:ext uri="{FF2B5EF4-FFF2-40B4-BE49-F238E27FC236}">
                <a16:creationId xmlns:a16="http://schemas.microsoft.com/office/drawing/2014/main" id="{1E57B49F-8A85-2A0F-8832-4A0904C7F8DB}"/>
              </a:ext>
            </a:extLst>
          </p:cNvPr>
          <p:cNvPicPr>
            <a:picLocks noChangeAspect="1"/>
          </p:cNvPicPr>
          <p:nvPr/>
        </p:nvPicPr>
        <p:blipFill>
          <a:blip r:embed="rId7"/>
          <a:stretch>
            <a:fillRect/>
          </a:stretch>
        </p:blipFill>
        <p:spPr>
          <a:xfrm>
            <a:off x="6524627" y="1847826"/>
            <a:ext cx="5607739" cy="3857235"/>
          </a:xfrm>
          <a:prstGeom prst="rect">
            <a:avLst/>
          </a:prstGeom>
        </p:spPr>
      </p:pic>
    </p:spTree>
    <p:extLst>
      <p:ext uri="{BB962C8B-B14F-4D97-AF65-F5344CB8AC3E}">
        <p14:creationId xmlns:p14="http://schemas.microsoft.com/office/powerpoint/2010/main" val="2496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ue and purple logo&#10;&#10;Description automatically generated">
            <a:extLst>
              <a:ext uri="{FF2B5EF4-FFF2-40B4-BE49-F238E27FC236}">
                <a16:creationId xmlns:a16="http://schemas.microsoft.com/office/drawing/2014/main" id="{DB4D433B-FF6A-8C0F-6317-6D72410445CA}"/>
              </a:ext>
            </a:extLst>
          </p:cNvPr>
          <p:cNvPicPr>
            <a:picLocks noChangeAspect="1"/>
          </p:cNvPicPr>
          <p:nvPr/>
        </p:nvPicPr>
        <p:blipFill>
          <a:blip r:embed="rId3">
            <a:alphaModFix amt="50000"/>
          </a:blip>
          <a:stretch>
            <a:fillRect/>
          </a:stretch>
        </p:blipFill>
        <p:spPr>
          <a:xfrm rot="20111825">
            <a:off x="5660915" y="5053071"/>
            <a:ext cx="1551124" cy="1551124"/>
          </a:xfrm>
          <a:prstGeom prst="rect">
            <a:avLst/>
          </a:prstGeom>
        </p:spPr>
      </p:pic>
      <p:pic>
        <p:nvPicPr>
          <p:cNvPr id="11" name="Picture 10" descr="A blue and purple logo&#10;&#10;Description automatically generated">
            <a:extLst>
              <a:ext uri="{FF2B5EF4-FFF2-40B4-BE49-F238E27FC236}">
                <a16:creationId xmlns:a16="http://schemas.microsoft.com/office/drawing/2014/main" id="{7E8063B9-EE90-759A-1B50-A15E9658A48F}"/>
              </a:ext>
            </a:extLst>
          </p:cNvPr>
          <p:cNvPicPr>
            <a:picLocks noChangeAspect="1"/>
          </p:cNvPicPr>
          <p:nvPr/>
        </p:nvPicPr>
        <p:blipFill>
          <a:blip r:embed="rId3">
            <a:alphaModFix amt="50000"/>
          </a:blip>
          <a:stretch>
            <a:fillRect/>
          </a:stretch>
        </p:blipFill>
        <p:spPr>
          <a:xfrm rot="2056086">
            <a:off x="10091233" y="625855"/>
            <a:ext cx="1551124" cy="1551124"/>
          </a:xfrm>
          <a:prstGeom prst="rect">
            <a:avLst/>
          </a:prstGeom>
        </p:spPr>
      </p:pic>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Invite your Team to Join</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5780363" cy="2351087"/>
          </a:xfrm>
        </p:spPr>
        <p:txBody>
          <a:bodyPr/>
          <a:lstStyle/>
          <a:p>
            <a:pPr marL="342900" indent="-342900">
              <a:buFont typeface="Arial" panose="020B0604020202020204" pitchFamily="34" charset="0"/>
              <a:buChar char="•"/>
            </a:pPr>
            <a:r>
              <a:rPr lang="en-US" sz="2000" dirty="0"/>
              <a:t>Click the Share Button In Your Workspace</a:t>
            </a:r>
          </a:p>
          <a:p>
            <a:pPr marL="342900" indent="-342900">
              <a:buFont typeface="Arial" panose="020B0604020202020204" pitchFamily="34" charset="0"/>
              <a:buChar char="•"/>
            </a:pPr>
            <a:r>
              <a:rPr lang="en-US" sz="2000" dirty="0"/>
              <a:t>Choose Team Members To Share With</a:t>
            </a:r>
          </a:p>
          <a:p>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dirty="0"/>
              <a:t>Sloop Me In! An introduction to Microsoft Loop!</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12" name="Picture 11" descr="A blue and purple logo&#10;&#10;Description automatically generated">
            <a:extLst>
              <a:ext uri="{FF2B5EF4-FFF2-40B4-BE49-F238E27FC236}">
                <a16:creationId xmlns:a16="http://schemas.microsoft.com/office/drawing/2014/main" id="{8592F20D-410B-4128-5983-DF92455A3409}"/>
              </a:ext>
            </a:extLst>
          </p:cNvPr>
          <p:cNvPicPr>
            <a:picLocks noChangeAspect="1"/>
          </p:cNvPicPr>
          <p:nvPr/>
        </p:nvPicPr>
        <p:blipFill>
          <a:blip r:embed="rId3">
            <a:alphaModFix amt="20000"/>
          </a:blip>
          <a:stretch>
            <a:fillRect/>
          </a:stretch>
        </p:blipFill>
        <p:spPr>
          <a:xfrm rot="1611614">
            <a:off x="1075035" y="342665"/>
            <a:ext cx="4811817" cy="4811817"/>
          </a:xfrm>
          <a:prstGeom prst="rect">
            <a:avLst/>
          </a:prstGeom>
        </p:spPr>
      </p:pic>
      <p:pic>
        <p:nvPicPr>
          <p:cNvPr id="9" name="Picture 8">
            <a:extLst>
              <a:ext uri="{FF2B5EF4-FFF2-40B4-BE49-F238E27FC236}">
                <a16:creationId xmlns:a16="http://schemas.microsoft.com/office/drawing/2014/main" id="{561AD4E2-5194-7961-D095-DF2890F5C362}"/>
              </a:ext>
            </a:extLst>
          </p:cNvPr>
          <p:cNvPicPr>
            <a:picLocks noChangeAspect="1"/>
          </p:cNvPicPr>
          <p:nvPr/>
        </p:nvPicPr>
        <p:blipFill>
          <a:blip r:embed="rId4"/>
          <a:stretch>
            <a:fillRect/>
          </a:stretch>
        </p:blipFill>
        <p:spPr>
          <a:xfrm>
            <a:off x="5369867" y="1321905"/>
            <a:ext cx="6574553" cy="4134761"/>
          </a:xfrm>
          <a:prstGeom prst="rect">
            <a:avLst/>
          </a:prstGeom>
        </p:spPr>
      </p:pic>
    </p:spTree>
    <p:extLst>
      <p:ext uri="{BB962C8B-B14F-4D97-AF65-F5344CB8AC3E}">
        <p14:creationId xmlns:p14="http://schemas.microsoft.com/office/powerpoint/2010/main" val="39551831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16c05727-aa75-4e4a-9b5f-8a80a116589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71af3243-3dd4-4a8d-8c0d-dd76da1f02a5"/>
    <ds:schemaRef ds:uri="230e9df3-be65-4c73-a93b-d1236ebd677e"/>
    <ds:schemaRef ds:uri="http://purl.org/dc/elements/1.1/"/>
    <ds:schemaRef ds:uri="http://schemas.microsoft.com/sharepoint/v3"/>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{08253022-E2CC-4998-95DF-025DA1A0666E}tf33713516_win32</Template>
  <TotalTime>2108</TotalTime>
  <Words>1379</Words>
  <Application>Microsoft Office PowerPoint</Application>
  <PresentationFormat>Widescreen</PresentationFormat>
  <Paragraphs>135</Paragraphs>
  <Slides>19</Slides>
  <Notes>14</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Bahnschrift SemiBold SemiConden</vt:lpstr>
      <vt:lpstr>Book Antiqua</vt:lpstr>
      <vt:lpstr>Calibri</vt:lpstr>
      <vt:lpstr>Gill Sans MT</vt:lpstr>
      <vt:lpstr>Segoe UI</vt:lpstr>
      <vt:lpstr>SegoeUI</vt:lpstr>
      <vt:lpstr>Söhne</vt:lpstr>
      <vt:lpstr>Walbaum Display</vt:lpstr>
      <vt:lpstr>Wingdings</vt:lpstr>
      <vt:lpstr>3DFloatVTI</vt:lpstr>
      <vt:lpstr> Loop Me In! Introducing Microsoft Loop:  A Revolutionary Collaboration Tool  </vt:lpstr>
      <vt:lpstr>Agenda</vt:lpstr>
      <vt:lpstr>Lance Lingerfelt</vt:lpstr>
      <vt:lpstr>Overview</vt:lpstr>
      <vt:lpstr>The Power of Microsoft Loop</vt:lpstr>
      <vt:lpstr>Get Started with MS Loop</vt:lpstr>
      <vt:lpstr>Setting up Loop in your Org</vt:lpstr>
      <vt:lpstr>Getting Started with Loop</vt:lpstr>
      <vt:lpstr>Invite your Team to Join</vt:lpstr>
      <vt:lpstr>Collaboration Features</vt:lpstr>
      <vt:lpstr>Shared Collaboration Workspaces</vt:lpstr>
      <vt:lpstr>Loop Components and M365 Apps</vt:lpstr>
      <vt:lpstr>Use Cases</vt:lpstr>
      <vt:lpstr>Security And Privacy</vt:lpstr>
      <vt:lpstr>Microsoft’s Commitment</vt:lpstr>
      <vt:lpstr>Future Developments</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Loop Me In! Introducing Microsoft Loop:  A Revolutionary Collaboration Tool  </dc:title>
  <dc:creator>Lance D. Lingerfelt</dc:creator>
  <cp:keywords>Loop, Microsoft</cp:keywords>
  <cp:lastModifiedBy>Lance Lingerfelt</cp:lastModifiedBy>
  <cp:revision>1</cp:revision>
  <dcterms:created xsi:type="dcterms:W3CDTF">2023-08-03T17:34:25Z</dcterms:created>
  <dcterms:modified xsi:type="dcterms:W3CDTF">2024-02-29T20:53:15Z</dcterms:modified>
  <cp:category>MCT Presentation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WatermarkLocations">
    <vt:lpwstr>3DFloatVTI:11</vt:lpwstr>
  </property>
  <property fmtid="{D5CDD505-2E9C-101B-9397-08002B2CF9AE}" pid="4" name="ClassificationWatermarkText">
    <vt:lpwstr>NON-BUSINESS</vt:lpwstr>
  </property>
  <property fmtid="{D5CDD505-2E9C-101B-9397-08002B2CF9AE}" pid="5" name="MSIP_Label_ef4a7f1a-12a3-4699-982c-dc179d3daf76_Enabled">
    <vt:lpwstr>true</vt:lpwstr>
  </property>
  <property fmtid="{D5CDD505-2E9C-101B-9397-08002B2CF9AE}" pid="6" name="MSIP_Label_ef4a7f1a-12a3-4699-982c-dc179d3daf76_SetDate">
    <vt:lpwstr>2024-02-29T20:51:23Z</vt:lpwstr>
  </property>
  <property fmtid="{D5CDD505-2E9C-101B-9397-08002B2CF9AE}" pid="7" name="MSIP_Label_ef4a7f1a-12a3-4699-982c-dc179d3daf76_Method">
    <vt:lpwstr>Standard</vt:lpwstr>
  </property>
  <property fmtid="{D5CDD505-2E9C-101B-9397-08002B2CF9AE}" pid="8" name="MSIP_Label_ef4a7f1a-12a3-4699-982c-dc179d3daf76_Name">
    <vt:lpwstr>Public</vt:lpwstr>
  </property>
  <property fmtid="{D5CDD505-2E9C-101B-9397-08002B2CF9AE}" pid="9" name="MSIP_Label_ef4a7f1a-12a3-4699-982c-dc179d3daf76_SiteId">
    <vt:lpwstr>663cad0b-70f7-42a5-b411-9d63337f0130</vt:lpwstr>
  </property>
  <property fmtid="{D5CDD505-2E9C-101B-9397-08002B2CF9AE}" pid="10" name="MSIP_Label_ef4a7f1a-12a3-4699-982c-dc179d3daf76_ActionId">
    <vt:lpwstr>5df434f4-e1a2-43c0-a8d6-f0a4624e9292</vt:lpwstr>
  </property>
  <property fmtid="{D5CDD505-2E9C-101B-9397-08002B2CF9AE}" pid="11" name="MSIP_Label_ef4a7f1a-12a3-4699-982c-dc179d3daf76_ContentBits">
    <vt:lpwstr>1</vt:lpwstr>
  </property>
  <property fmtid="{D5CDD505-2E9C-101B-9397-08002B2CF9AE}" pid="12" name="ClassificationContentMarkingHeaderLocations">
    <vt:lpwstr>3DFloatVTI:9</vt:lpwstr>
  </property>
  <property fmtid="{D5CDD505-2E9C-101B-9397-08002B2CF9AE}" pid="13" name="ClassificationContentMarkingHeaderText">
    <vt:lpwstr>This data is public knowledge and can be shared as such from LDLNET LLC.</vt:lpwstr>
  </property>
</Properties>
</file>